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7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2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2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9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6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9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1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6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CFCE-7DD0-46EE-ADB3-FA3223AF4819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5078-CBD3-433C-8F55-DB140B19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7" y="344510"/>
            <a:ext cx="5071965" cy="6180834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Прийміть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щирі вітання з нагоди державного свята Дня Конституції України! </a:t>
            </a:r>
            <a:endParaRPr lang="uk-UA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Конституція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назавжди дала поштовх для продуктивного розвитку економіки, різних галузей та професій, суспільного життя.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Державна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з лікарських засобів та контролю за наркотиками у Херсонській області  свято шанує урочистий День Конституції і вважає своїм беззаперечним обов’язком дотримання та виконання положень Основного Закону задля гарантії прав і свобод кожного громадянина в нашій країні.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Бажаємо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всім нам, щоб життя у нашій рідній Україні завжди будувалося на засадах законності та моралі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Зі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святом Вас, дорогі друзі! З Днем Конституції України!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5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повагою</a:t>
            </a:r>
          </a:p>
          <a:p>
            <a:pPr algn="just"/>
            <a:r>
              <a:rPr lang="uk-UA" sz="2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 </a:t>
            </a:r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служба з лікарських засобів та контролю за наркотиками у Херсонській області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56439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Анатолій</dc:creator>
  <cp:lastModifiedBy>Анатолій</cp:lastModifiedBy>
  <cp:revision>2</cp:revision>
  <dcterms:created xsi:type="dcterms:W3CDTF">2021-06-25T11:41:33Z</dcterms:created>
  <dcterms:modified xsi:type="dcterms:W3CDTF">2021-06-25T11:51:25Z</dcterms:modified>
</cp:coreProperties>
</file>