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hyperlink" Target="http://www.d1s.boy.man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7367" y="286511"/>
            <a:ext cx="457200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17319" y="226009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1C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8920" y="226009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1C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27320" y="225704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1C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89191" y="225704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1C1C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97808" y="9976104"/>
            <a:ext cx="3066415" cy="685800"/>
            <a:chOff x="3797808" y="9976104"/>
            <a:chExt cx="3066415" cy="68580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7808" y="9976104"/>
              <a:ext cx="707136" cy="6858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9328" y="10094976"/>
              <a:ext cx="2334768" cy="10058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11224" y="2002535"/>
            <a:ext cx="5023104" cy="26822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97808" y="9976104"/>
            <a:ext cx="195072" cy="73151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61103" y="9976104"/>
            <a:ext cx="408431" cy="9753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31335" y="10302240"/>
            <a:ext cx="2892552" cy="320040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83219" y="834819"/>
            <a:ext cx="6038850" cy="112839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0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75"/>
              </a:lnSpc>
              <a:spcBef>
                <a:spcPts val="21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1"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ЕІРОВОГРАДСЬЕІЙ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8050">
              <a:lnSpc>
                <a:spcPts val="1150"/>
              </a:lnSpc>
              <a:spcBef>
                <a:spcPts val="95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Кроюівницький,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dls.kr</a:t>
            </a:r>
            <a:r>
              <a:rPr dirty="0" u="sng" sz="1050" spc="215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i?</a:t>
            </a:r>
            <a:r>
              <a:rPr dirty="0" u="sng" sz="1050" spc="-60" i="1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д1s.</a:t>
            </a:r>
            <a:r>
              <a:rPr dirty="0" u="sng" sz="1050" spc="-60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яov.na,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u="sng" sz="1050" spc="-50">
                <a:uFill>
                  <a:solidFill>
                    <a:srgbClr val="3B3844"/>
                  </a:solidFill>
                </a:uFill>
                <a:latin typeface="Times New Roman"/>
                <a:cs typeface="Times New Roman"/>
              </a:rPr>
              <a:t>lзttps://www’.die.яov.na,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42734" y="3215131"/>
            <a:ext cx="6325870" cy="5667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07950" marR="103505" indent="352425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466090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яаявності,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03505" marR="93980" indent="1270">
              <a:lnSpc>
                <a:spcPts val="1340"/>
              </a:lnSpc>
              <a:spcBef>
                <a:spcPts val="80"/>
              </a:spcBef>
              <a:tabLst>
                <a:tab pos="599503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01600" marR="104139" indent="17145">
              <a:lnSpc>
                <a:spcPts val="1390"/>
              </a:lnSpc>
              <a:spcBef>
                <a:spcPts val="40"/>
              </a:spcBef>
              <a:tabLst>
                <a:tab pos="376555" algn="l"/>
              </a:tabLst>
            </a:pP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lнф9рмацію</a:t>
            </a:r>
            <a:r>
              <a:rPr dirty="0" u="sng" sz="1200" spc="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8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пппер_рвих</a:t>
            </a:r>
            <a:r>
              <a:rPr dirty="0" u="sng" sz="1200" spc="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9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q.qc.iяx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Мреоdрпженськп,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3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</a:t>
            </a:r>
            <a:r>
              <a:rPr dirty="0" baseline="-9259" sz="1800" i="1">
                <a:latin typeface="Times New Roman"/>
                <a:cs typeface="Times New Roman"/>
              </a:rPr>
              <a:t>l</a:t>
            </a:r>
            <a:r>
              <a:rPr dirty="0" sz="1200" i="1">
                <a:latin typeface="Times New Roman"/>
                <a:cs typeface="Times New Roman"/>
              </a:rPr>
              <a:t>запианицький,</a:t>
            </a:r>
            <a:r>
              <a:rPr dirty="0" sz="1200" spc="17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64184">
              <a:lnSpc>
                <a:spcPts val="1325"/>
              </a:lnSpc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7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вміщентіі</a:t>
            </a:r>
            <a:r>
              <a:rPr dirty="0" u="sng" sz="1150" spc="19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459740">
              <a:lnSpc>
                <a:spcPts val="142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повсрненні</a:t>
            </a:r>
            <a:r>
              <a:rPr dirty="0" u="sng" sz="1200" spc="4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додаються: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74720">
              <a:lnSpc>
                <a:spcPct val="100000"/>
              </a:lnSpc>
              <a:spcBef>
                <a:spcPts val="50"/>
              </a:spcBef>
            </a:pPr>
            <a:r>
              <a:rPr dirty="0" sz="1100">
                <a:latin typeface="Times New Roman"/>
                <a:cs typeface="Times New Roman"/>
              </a:rPr>
              <a:t>копія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накладноі‘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повернення.</a:t>
            </a:r>
            <a:endParaRPr sz="1100">
              <a:latin typeface="Times New Roman"/>
              <a:cs typeface="Times New Roman"/>
            </a:endParaRPr>
          </a:p>
          <a:p>
            <a:pPr algn="just" marL="103505" marR="95885" indent="356235">
              <a:lnSpc>
                <a:spcPct val="100899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3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2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ііередачі</a:t>
            </a:r>
            <a:r>
              <a:rPr dirty="0" u="sng" sz="1150" spc="18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9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6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6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7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знииіення,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solidFill>
                  <a:srgbClr val="181818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150" spc="60">
                <a:solidFill>
                  <a:srgbClr val="181818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двотижневнй</a:t>
            </a:r>
            <a:r>
              <a:rPr dirty="0" u="sng" sz="1150" spc="2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00965" marR="92710" indent="358775">
              <a:lnSpc>
                <a:spcPct val="9750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cy6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Јіікарських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464820">
              <a:lnSpc>
                <a:spcPts val="1350"/>
              </a:lnSpc>
              <a:spcBef>
                <a:spcPts val="15"/>
              </a:spcBef>
            </a:pPr>
            <a:r>
              <a:rPr dirty="0" u="sng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2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випяднv</a:t>
            </a:r>
            <a:r>
              <a:rPr dirty="0" u="sng" sz="1150" spc="125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8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ві_д_сутності</a:t>
            </a:r>
            <a:r>
              <a:rPr dirty="0" u="sng" sz="1150" spc="15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8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101600">
              <a:lnSpc>
                <a:spcPts val="1385"/>
              </a:lnSpc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200" spc="14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7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15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200" spc="8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461009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01600" marR="92710">
              <a:lnSpc>
                <a:spcPts val="139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наркотикаьfи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01600">
              <a:lnSpc>
                <a:spcPts val="1415"/>
              </a:lnSpc>
              <a:spcBef>
                <a:spcPts val="131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00330" marR="93345" indent="182880">
              <a:lnSpc>
                <a:spcPts val="1390"/>
              </a:lnSpc>
              <a:spcBef>
                <a:spcPts val="65"/>
              </a:spcBef>
              <a:buAutoNum type="arabicPeriod"/>
              <a:tabLst>
                <a:tab pos="28321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Україіві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03.10.2025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707-001.1/002.0/17-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00330" marR="98425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8638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03.10.2025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8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00330" marR="96520" indent="182880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83210" algn="l"/>
              </a:tabLst>
            </a:pPr>
            <a:r>
              <a:rPr dirty="0" sz="1200">
                <a:latin typeface="Times New Roman"/>
                <a:cs typeface="Times New Roman"/>
              </a:rPr>
              <a:t>Ковія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</a:t>
            </a:r>
            <a:r>
              <a:rPr dirty="0" baseline="-11574" sz="1800">
                <a:latin typeface="Times New Roman"/>
                <a:cs typeface="Times New Roman"/>
              </a:rPr>
              <a:t>F</a:t>
            </a:r>
            <a:r>
              <a:rPr dirty="0" sz="1200">
                <a:latin typeface="Times New Roman"/>
                <a:cs typeface="Times New Roman"/>
              </a:rPr>
              <a:t>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03.10.2025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710-001.1/002.0/17-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26277" y="2507995"/>
            <a:ext cx="27247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1326" y="9204452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32738" y="9973817"/>
            <a:ext cx="16827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50950" y="9204705"/>
            <a:ext cx="13792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79053" y="10160761"/>
            <a:ext cx="2235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500" algn="l"/>
              </a:tabLst>
            </a:pPr>
            <a:r>
              <a:rPr dirty="0" sz="750" spc="-50">
                <a:solidFill>
                  <a:srgbClr val="0F0F0F"/>
                </a:solidFill>
                <a:latin typeface="Cambria"/>
                <a:cs typeface="Cambria"/>
              </a:rPr>
              <a:t>’</a:t>
            </a:r>
            <a:r>
              <a:rPr dirty="0" sz="750">
                <a:solidFill>
                  <a:srgbClr val="0F0F0F"/>
                </a:solidFill>
                <a:latin typeface="Cambria"/>
                <a:cs typeface="Cambria"/>
              </a:rPr>
              <a:t>	</a:t>
            </a:r>
            <a:r>
              <a:rPr dirty="0" sz="750" spc="-50">
                <a:solidFill>
                  <a:srgbClr val="494949"/>
                </a:solidFill>
                <a:latin typeface="Cambria"/>
                <a:cs typeface="Cambria"/>
              </a:rPr>
              <a:t>’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25890" y="10160761"/>
            <a:ext cx="17138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Cambria"/>
                <a:cs typeface="Cambria"/>
              </a:rPr>
              <a:t>lюркоптка*ю</a:t>
            </a:r>
            <a:r>
              <a:rPr dirty="0" sz="750" spc="130">
                <a:latin typeface="Cambria"/>
                <a:cs typeface="Cambria"/>
              </a:rPr>
              <a:t> </a:t>
            </a:r>
            <a:r>
              <a:rPr dirty="0" sz="750">
                <a:solidFill>
                  <a:srgbClr val="212121"/>
                </a:solidFill>
                <a:latin typeface="Cambria"/>
                <a:cs typeface="Cambria"/>
              </a:rPr>
              <a:t>у</a:t>
            </a:r>
            <a:r>
              <a:rPr dirty="0" sz="750" spc="8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750" spc="-30">
                <a:latin typeface="Cambria"/>
                <a:cs typeface="Cambria"/>
              </a:rPr>
              <a:t>hііровогріьзськііі</a:t>
            </a:r>
            <a:r>
              <a:rPr dirty="0" sz="750" spc="10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оfi.ласзі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1815" y="192023"/>
            <a:ext cx="445008" cy="60350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48592" y="10204081"/>
            <a:ext cx="111125" cy="238760"/>
          </a:xfrm>
          <a:prstGeom prst="rect">
            <a:avLst/>
          </a:prstGeom>
        </p:spPr>
        <p:txBody>
          <a:bodyPr wrap="square" lIns="0" tIns="508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>
                <a:latin typeface="Microsoft Sans Serif"/>
                <a:cs typeface="Microsoft Sans Serif"/>
              </a:rPr>
              <a:t>0</a:t>
            </a:r>
            <a:r>
              <a:rPr dirty="0" sz="600" spc="120">
                <a:latin typeface="Microsoft Sans Serif"/>
                <a:cs typeface="Microsoft Sans Serif"/>
              </a:rPr>
              <a:t> </a:t>
            </a:r>
            <a:r>
              <a:rPr dirty="0" sz="600" spc="-114">
                <a:latin typeface="Microsoft Sans Serif"/>
                <a:cs typeface="Microsoft Sans Serif"/>
              </a:rPr>
              <a:t>Z</a:t>
            </a:r>
            <a:r>
              <a:rPr dirty="0" sz="600" spc="-50">
                <a:latin typeface="Microsoft Sans Serif"/>
                <a:cs typeface="Microsoft Sans Serif"/>
              </a:rPr>
              <a:t> </a:t>
            </a:r>
            <a:r>
              <a:rPr dirty="0" sz="600" spc="-25">
                <a:latin typeface="Microsoft Sans Serif"/>
                <a:cs typeface="Microsoft Sans Serif"/>
              </a:rPr>
              <a:t>00</a:t>
            </a:r>
            <a:endParaRPr sz="60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7751" y="10192511"/>
            <a:ext cx="1648968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8903" y="10347959"/>
            <a:ext cx="1798320" cy="18897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06823" y="2252471"/>
            <a:ext cx="408431" cy="11887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45539" y="824483"/>
            <a:ext cx="5871845" cy="22021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24815" marR="438784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УKPAÏHH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ЛІІ?АРСЬКИХ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ЗАСОЕІВ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140">
                <a:latin typeface="Times New Roman"/>
                <a:cs typeface="Times New Roman"/>
              </a:rPr>
              <a:t>КОНТРОЛЬ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І4АРКОТИКАМИ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5080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(Дерік,лікелужба,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5720" marR="59055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25">
                <a:latin typeface="Times New Roman"/>
                <a:cs typeface="Times New Roman"/>
              </a:rPr>
              <a:t>I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гел/факс: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(P•t4)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70">
                <a:latin typeface="Times New Roman"/>
                <a:cs typeface="Times New Roman"/>
              </a:rPr>
              <a:t>e-</a:t>
            </a:r>
            <a:r>
              <a:rPr dirty="0" sz="1100" spc="-40">
                <a:latin typeface="Times New Roman"/>
                <a:cs typeface="Times New Roman"/>
              </a:rPr>
              <a:t>iз'iail: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шdls.q•ov.ua,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u="sng" sz="11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hПps://www.d1s.boy.m</a:t>
            </a:r>
            <a:r>
              <a:rPr dirty="0" sz="1100" spc="-60">
                <a:latin typeface="Times New Roman"/>
                <a:cs typeface="Times New Roman"/>
                <a:hlinkClick r:id="rId6"/>
              </a:rPr>
              <a:t>an.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Ко,з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СДРІЗОУ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marL="3161030" indent="-3148965">
              <a:lnSpc>
                <a:spcPct val="100000"/>
              </a:lnSpc>
              <a:spcBef>
                <a:spcPts val="5"/>
              </a:spcBef>
              <a:tabLst>
                <a:tab pos="941069" algn="l"/>
                <a:tab pos="2333625" algn="l"/>
                <a:tab pos="3715385" algn="l"/>
                <a:tab pos="4549775" algn="l"/>
                <a:tab pos="5847715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		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imes New Roman"/>
              <a:cs typeface="Times New Roman"/>
            </a:endParaRPr>
          </a:p>
          <a:p>
            <a:pPr marL="3161030" marR="5080" indent="-635">
              <a:lnSpc>
                <a:spcPts val="1580"/>
              </a:lnSpc>
              <a:tabLst>
                <a:tab pos="5145405" algn="l"/>
              </a:tabLst>
            </a:pPr>
            <a:r>
              <a:rPr dirty="0" sz="1400" spc="-10">
                <a:latin typeface="Times New Roman"/>
                <a:cs typeface="Times New Roman"/>
              </a:rPr>
              <a:t>R.ерівникам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>
                <a:latin typeface="Times New Roman"/>
                <a:cs typeface="Times New Roman"/>
              </a:rPr>
              <a:t>гвсгіодарювання,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які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30111" y="2994659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03594" y="3189731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90970" y="2994659"/>
            <a:ext cx="1182370" cy="6286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9525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реа.зізацісю, застосуванням </a:t>
            </a:r>
            <a:r>
              <a:rPr dirty="0" sz="1250" spc="-10">
                <a:latin typeface="Cambria"/>
                <a:cs typeface="Cambria"/>
              </a:rPr>
              <a:t>засобіR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5272" y="3805428"/>
            <a:ext cx="6034405" cy="41586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34690" marR="88265" indent="-1905">
              <a:lnSpc>
                <a:spcPts val="1630"/>
              </a:lnSpc>
              <a:spcBef>
                <a:spcPts val="195"/>
              </a:spcBef>
              <a:tabLst>
                <a:tab pos="4683760" algn="l"/>
              </a:tabLst>
            </a:pPr>
            <a:r>
              <a:rPr dirty="0" sz="1400" spc="55">
                <a:latin typeface="Times New Roman"/>
                <a:cs typeface="Times New Roman"/>
              </a:rPr>
              <a:t>kерівнякам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т'ериторіальних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Деряtлікслужби</a:t>
            </a:r>
            <a:endParaRPr sz="1400">
              <a:latin typeface="Times New Roman"/>
              <a:cs typeface="Times New Roman"/>
            </a:endParaRPr>
          </a:p>
          <a:p>
            <a:pPr algn="ctr" marL="123189">
              <a:lnSpc>
                <a:spcPct val="100000"/>
              </a:lnSpc>
              <a:spcBef>
                <a:spcPts val="144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РОЗПОРЯ,Q.ЗЕЕННИ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1009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Уграїшз,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сзатсй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3335" marR="19050" indent="-635">
              <a:lnSpc>
                <a:spcPts val="1610"/>
              </a:lnSpc>
              <a:spcBef>
                <a:spcPts val="6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Полоікенни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15240" indent="635">
              <a:lnSpc>
                <a:spcPct val="97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наркотигамп,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12.15.2015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.Јї›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лікар‹:ьких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-1270">
              <a:lnSpc>
                <a:spcPct val="957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Кабlнету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вcтaнoвлeIiня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заоовони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здіэров'я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юстпціі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Укјоаїни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.зікарсьгпх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 роздрібної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hdіністерства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 </a:t>
            </a:r>
            <a:r>
              <a:rPr dirty="0" sz="1400" spc="-10">
                <a:latin typeface="Times New Roman"/>
                <a:cs typeface="Times New Roman"/>
              </a:rPr>
              <a:t>заресстрояаного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h4іністерс’гвом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утгшl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•ації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т‹.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14912" y="7942326"/>
            <a:ext cx="248856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9165" algn="l"/>
                <a:tab pos="1871980" algn="l"/>
              </a:tabLst>
            </a:pPr>
            <a:r>
              <a:rPr dirty="0" sz="1250" spc="40">
                <a:latin typeface="Times New Roman"/>
                <a:cs typeface="Times New Roman"/>
              </a:rPr>
              <a:t>охорони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50">
                <a:latin typeface="Times New Roman"/>
                <a:cs typeface="Times New Roman"/>
              </a:rPr>
              <a:t>здопов'я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України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88815" y="7942326"/>
            <a:ext cx="3232150" cy="424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80"/>
              </a:lnSpc>
              <a:spcBef>
                <a:spcPts val="100"/>
              </a:spcBef>
              <a:tabLst>
                <a:tab pos="1357630" algn="l"/>
                <a:tab pos="2254885" algn="l"/>
              </a:tabLst>
            </a:pPr>
            <a:r>
              <a:rPr dirty="0" sz="1250" spc="50">
                <a:latin typeface="Times New Roman"/>
                <a:cs typeface="Times New Roman"/>
              </a:rPr>
              <a:t>затверджених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40">
                <a:latin typeface="Times New Roman"/>
                <a:cs typeface="Times New Roman"/>
              </a:rPr>
              <a:t>наказом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Мінісз'ерства</a:t>
            </a:r>
            <a:endParaRPr sz="1250">
              <a:latin typeface="Times New Roman"/>
              <a:cs typeface="Times New Roman"/>
            </a:endParaRPr>
          </a:p>
          <a:p>
            <a:pPr marL="13335">
              <a:lnSpc>
                <a:spcPts val="1660"/>
              </a:lnSpc>
              <a:tabLst>
                <a:tab pos="38544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73741" y="8127491"/>
            <a:ext cx="26555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297940" algn="l"/>
                <a:tab pos="2016125" algn="l"/>
              </a:tabLst>
            </a:pPr>
            <a:r>
              <a:rPr dirty="0" baseline="1984" sz="2100" spc="-15">
                <a:latin typeface="Times New Roman"/>
                <a:cs typeface="Times New Roman"/>
              </a:rPr>
              <a:t>ldiнicт</a:t>
            </a:r>
            <a:r>
              <a:rPr dirty="0" baseline="-7936" sz="2100" spc="-15">
                <a:latin typeface="Times New Roman"/>
                <a:cs typeface="Times New Roman"/>
              </a:rPr>
              <a:t>•1</a:t>
            </a:r>
            <a:r>
              <a:rPr dirty="0" sz="950" spc="-10">
                <a:latin typeface="Times New Roman"/>
                <a:cs typeface="Times New Roman"/>
              </a:rPr>
              <a:t>СТВО</a:t>
            </a:r>
            <a:r>
              <a:rPr dirty="0" sz="1400" spc="-10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89556" y="8331707"/>
            <a:ext cx="11893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179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09070" y="8127491"/>
            <a:ext cx="1852930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26670" marR="5080" indent="-14604">
              <a:lnSpc>
                <a:spcPts val="1610"/>
              </a:lnSpc>
              <a:spcBef>
                <a:spcPts val="210"/>
              </a:spcBef>
              <a:tabLst>
                <a:tab pos="326390" algn="l"/>
                <a:tab pos="78867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зареестровани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48126" y="8331707"/>
            <a:ext cx="1149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0915" algn="l"/>
              </a:tabLst>
            </a:pP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32800" y="8331707"/>
            <a:ext cx="27762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6445" algn="l"/>
                <a:tab pos="1920239" algn="l"/>
              </a:tabLst>
            </a:pPr>
            <a:r>
              <a:rPr dirty="0" sz="1400" spc="-85">
                <a:latin typeface="Times New Roman"/>
                <a:cs typeface="Times New Roman"/>
              </a:rPr>
              <a:t>піл-</a:t>
            </a:r>
            <a:r>
              <a:rPr dirty="0" sz="1400" spc="-20">
                <a:latin typeface="Times New Roman"/>
                <a:cs typeface="Times New Roman"/>
              </a:rPr>
              <a:t>став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гlадходження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89729" y="8538971"/>
            <a:ext cx="60293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A•N•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769-</a:t>
            </a:r>
            <a:r>
              <a:rPr dirty="0" sz="1400" spc="-65">
                <a:latin typeface="Times New Roman"/>
                <a:cs typeface="Times New Roman"/>
              </a:rPr>
              <a:t>01.2/02.0/0è•.14—</a:t>
            </a:r>
            <a:r>
              <a:rPr dirty="0" sz="1400" spc="-95">
                <a:latin typeface="Times New Roman"/>
                <a:cs typeface="Times New Roman"/>
              </a:rPr>
              <a:t>25,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75</a:t>
            </a:r>
            <a:r>
              <a:rPr dirty="0" sz="1400" spc="-204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10">
                <a:latin typeface="Times New Roman"/>
                <a:cs typeface="Times New Roman"/>
              </a:rPr>
              <a:t>—</a:t>
            </a:r>
            <a:r>
              <a:rPr dirty="0" sz="1400" spc="-105">
                <a:latin typeface="Times New Roman"/>
                <a:cs typeface="Times New Roman"/>
              </a:rPr>
              <a:t>01.2/02.0/06.14—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192677" y="8746235"/>
            <a:ext cx="1394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51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235357" y="8950452"/>
            <a:ext cx="17399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397-01.1/02.0/36.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t4-</a:t>
            </a:r>
            <a:r>
              <a:rPr dirty="0" sz="1400" spc="-50">
                <a:latin typeface="Times New Roman"/>
                <a:cs typeface="Times New Roman"/>
              </a:rPr>
              <a:t>3,5,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951788" y="8746235"/>
            <a:ext cx="2177415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435609" marR="5080" indent="-423545">
              <a:lnSpc>
                <a:spcPts val="1610"/>
              </a:lnSpc>
              <a:spcBef>
                <a:spcPts val="210"/>
              </a:spcBef>
            </a:pPr>
            <a:r>
              <a:rPr dirty="0" sz="1400" spc="-95">
                <a:latin typeface="Times New Roman"/>
                <a:cs typeface="Times New Roman"/>
              </a:rPr>
              <a:t>N›Nв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369—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 </a:t>
            </a:r>
            <a:r>
              <a:rPr dirty="0" sz="1400">
                <a:latin typeface="Times New Roman"/>
                <a:cs typeface="Times New Roman"/>
              </a:rPr>
              <a:t>315-01.1/02.0/06.14-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012854" y="9157716"/>
            <a:ext cx="4109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80870" algn="l"/>
                <a:tab pos="2291080" algn="l"/>
                <a:tab pos="3281045" algn="l"/>
                <a:tab pos="4025265" algn="l"/>
              </a:tabLst>
            </a:pPr>
            <a:r>
              <a:rPr dirty="0" sz="1400">
                <a:latin typeface="Times New Roman"/>
                <a:cs typeface="Times New Roman"/>
              </a:rPr>
              <a:t>330-01.1/02.0/06.14-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89565" y="8746235"/>
            <a:ext cx="1828164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0"/>
              </a:spcBef>
            </a:pPr>
            <a:r>
              <a:rPr dirty="0" sz="1400" spc="-60">
                <a:latin typeface="Times New Roman"/>
                <a:cs typeface="Times New Roman"/>
              </a:rPr>
              <a:t>782—</a:t>
            </a:r>
            <a:r>
              <a:rPr dirty="0" sz="1400" spc="-40">
                <a:latin typeface="Times New Roman"/>
                <a:cs typeface="Times New Roman"/>
              </a:rPr>
              <a:t>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355-01.1/02.0/06.14-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ts val="1595"/>
              </a:lnSpc>
            </a:pPr>
            <a:r>
              <a:rPr dirty="0" sz="1400" spc="-105">
                <a:latin typeface="Times New Roman"/>
                <a:cs typeface="Times New Roman"/>
              </a:rPr>
              <a:t>310—</a:t>
            </a:r>
            <a:r>
              <a:rPr dirty="0" sz="1400" spc="-85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ts val="1620"/>
              </a:lnSpc>
              <a:tabLst>
                <a:tab pos="980440" algn="l"/>
                <a:tab pos="16611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034352" y="9355835"/>
            <a:ext cx="41433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7890" algn="l"/>
                <a:tab pos="1191895" algn="l"/>
                <a:tab pos="2310130" algn="l"/>
                <a:tab pos="2658745" algn="l"/>
                <a:tab pos="33782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rIapкoтr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0">
                <a:latin typeface="Times New Roman"/>
                <a:cs typeface="Times New Roman"/>
              </a:rPr>
              <a:t>By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В¿Щ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5">
                <a:latin typeface="Times New Roman"/>
                <a:cs typeface="Times New Roman"/>
              </a:rPr>
              <a:t>ащф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225">
                <a:latin typeface="Times New Roman"/>
                <a:cs typeface="Times New Roman"/>
              </a:rPr>
              <a:t>јщјгЬр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694596" y="9569195"/>
            <a:ext cx="1054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§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902010" y="9480804"/>
            <a:ext cx="356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7777" sz="2100" spc="-30">
                <a:latin typeface="Times New Roman"/>
                <a:cs typeface="Times New Roman"/>
              </a:rPr>
              <a:t>{Р</a:t>
            </a:r>
            <a:r>
              <a:rPr dirty="0" sz="1000" spc="-20">
                <a:latin typeface="Times New Roman"/>
                <a:cs typeface="Times New Roman"/>
              </a:rPr>
              <a:t>т</a:t>
            </a:r>
            <a:r>
              <a:rPr dirty="0" sz="1050" spc="-20">
                <a:latin typeface="Times New Roman"/>
                <a:cs typeface="Times New Roman"/>
              </a:rPr>
              <a:t>а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094610" y="9569195"/>
            <a:ext cx="5059680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інформаціі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Національиої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пoлiitii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Украі‘нk</a:t>
            </a:r>
            <a:endParaRPr sz="1400">
              <a:latin typeface="Times New Roman"/>
              <a:cs typeface="Times New Roman"/>
            </a:endParaRPr>
          </a:p>
          <a:p>
            <a:pPr marL="1268730">
              <a:lnSpc>
                <a:spcPts val="865"/>
              </a:lnSpc>
              <a:spcBef>
                <a:spcPts val="115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algn="ctr" marL="100965">
              <a:lnSpc>
                <a:spcPts val="1105"/>
              </a:lnSpc>
            </a:pPr>
            <a:r>
              <a:rPr dirty="0" baseline="2923" sz="1425">
                <a:latin typeface="Microsoft Sans Serif"/>
                <a:cs typeface="Microsoft Sans Serif"/>
              </a:rPr>
              <a:t>N-•7</a:t>
            </a:r>
            <a:r>
              <a:rPr dirty="0" sz="950">
                <a:latin typeface="Microsoft Sans Serif"/>
                <a:cs typeface="Microsoft Sans Serif"/>
              </a:rPr>
              <a:t>07</a:t>
            </a:r>
            <a:r>
              <a:rPr dirty="0" baseline="2923" sz="1425">
                <a:latin typeface="Microsoft Sans Serif"/>
                <a:cs typeface="Microsoft Sans Serif"/>
              </a:rPr>
              <a:t>-001.1/002.0/17-25</a:t>
            </a:r>
            <a:r>
              <a:rPr dirty="0" baseline="2923" sz="1425" spc="52">
                <a:latin typeface="Microsoft Sans Serif"/>
                <a:cs typeface="Microsoft Sans Serif"/>
              </a:rPr>
              <a:t> </a:t>
            </a:r>
            <a:r>
              <a:rPr dirty="0" baseline="2923" sz="1425" spc="142">
                <a:latin typeface="Microsoft Sans Serif"/>
                <a:cs typeface="Microsoft Sans Serif"/>
              </a:rPr>
              <a:t>від</a:t>
            </a:r>
            <a:r>
              <a:rPr dirty="0" baseline="2923" sz="1425" spc="97">
                <a:latin typeface="Microsoft Sans Serif"/>
                <a:cs typeface="Microsoft Sans Serif"/>
              </a:rPr>
              <a:t> </a:t>
            </a:r>
            <a:r>
              <a:rPr dirty="0" baseline="2923" sz="1425" spc="-15">
                <a:latin typeface="Microsoft Sans Serif"/>
                <a:cs typeface="Microsoft Sans Serif"/>
              </a:rPr>
              <a:t>03.10.2025</a:t>
            </a:r>
            <a:endParaRPr baseline="2923" sz="1425">
              <a:latin typeface="Microsoft Sans Serif"/>
              <a:cs typeface="Microsoft Sans Serif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247944" y="9781285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181590" y="9912604"/>
            <a:ext cx="911860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33020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039834" y="10194035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№620,302.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4528" y="7735823"/>
            <a:ext cx="609600" cy="1524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24178" y="617219"/>
            <a:ext cx="6377305" cy="577088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67005" marR="188595">
              <a:lnSpc>
                <a:spcPct val="96700"/>
              </a:lnSpc>
              <a:spcBef>
                <a:spcPts val="155"/>
              </a:spcBef>
            </a:pP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піодо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ввезених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маркувапиsм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lноземною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моsою,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щр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4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4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країни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гіротидіі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гіадходження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безпе•Іність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якпх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можливо,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 </a:t>
            </a:r>
            <a:r>
              <a:rPr dirty="0" sz="1400" spc="-25">
                <a:latin typeface="Times New Roman"/>
                <a:cs typeface="Times New Roman"/>
              </a:rPr>
              <a:t>що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45">
                <a:latin typeface="Times New Roman"/>
                <a:cs typeface="Times New Roman"/>
              </a:rPr>
              <a:t>ізоз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енційну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загро'іу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75895" marR="192405" indent="450215">
              <a:lnSpc>
                <a:spcPct val="95000"/>
              </a:lnSpc>
              <a:spcBef>
                <a:spcPts val="85"/>
              </a:spcBef>
            </a:pPr>
            <a:r>
              <a:rPr dirty="0" sz="1400" spc="-15" b="1">
                <a:latin typeface="Times New Roman"/>
                <a:cs typeface="Times New Roman"/>
              </a:rPr>
              <a:t>ЗАБОРОНЯЮ</a:t>
            </a:r>
            <a:r>
              <a:rPr dirty="0" sz="1400" spc="960" b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реалlзацію,</a:t>
            </a:r>
            <a:r>
              <a:rPr dirty="0" sz="1400" spc="94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зGеріган:зя</a:t>
            </a:r>
            <a:r>
              <a:rPr dirty="0" sz="1400" spc="975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з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а</a:t>
            </a:r>
            <a:r>
              <a:rPr dirty="0" sz="1400" spc="844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застосув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ння</a:t>
            </a:r>
            <a:r>
              <a:rPr dirty="0" sz="1400" spc="83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засобів,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маркуванням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іноземнвів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мовоів,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45" b="1">
                <a:latin typeface="Times New Roman"/>
                <a:cs typeface="Times New Roman"/>
              </a:rPr>
              <a:t>пре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офіційно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spc="-40" b="1">
                <a:latin typeface="Times New Roman"/>
                <a:cs typeface="Times New Roman"/>
              </a:rPr>
              <a:t>не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ввозилися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на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79070" marR="199390" indent="-15240">
              <a:lnSpc>
                <a:spcPts val="1580"/>
              </a:lnSpc>
              <a:spcBef>
                <a:spcPts val="15"/>
              </a:spcBef>
              <a:buChar char="—"/>
              <a:tabLst>
                <a:tab pos="179070" algn="l"/>
                <a:tab pos="354330" algn="l"/>
                <a:tab pos="2830195" algn="l"/>
                <a:tab pos="3785235" algn="l"/>
                <a:tab pos="4766945" algn="l"/>
                <a:tab pos="5374005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M53A1023,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M52C1023,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M55A0624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эікарського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зacofiy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 b="1">
                <a:latin typeface="Times New Roman"/>
                <a:cs typeface="Times New Roman"/>
              </a:rPr>
              <a:t>VELAXIN </a:t>
            </a:r>
            <a:r>
              <a:rPr dirty="0" sz="1400" b="1">
                <a:latin typeface="Times New Roman"/>
                <a:cs typeface="Times New Roman"/>
              </a:rPr>
              <a:t>37,5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EGIS;</a:t>
            </a:r>
            <a:endParaRPr sz="1400">
              <a:latin typeface="Times New Roman"/>
              <a:cs typeface="Times New Roman"/>
            </a:endParaRPr>
          </a:p>
          <a:p>
            <a:pPr marL="358140" indent="-190500">
              <a:lnSpc>
                <a:spcPts val="1490"/>
              </a:lnSpc>
              <a:buChar char="—"/>
              <a:tabLst>
                <a:tab pos="358140" algn="l"/>
              </a:tabLst>
            </a:pP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A31A0824,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N45A0624,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N12B0524,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IYf97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30424,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3591B0724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endParaRPr sz="1400">
              <a:latin typeface="Times New Roman"/>
              <a:cs typeface="Times New Roman"/>
            </a:endParaRPr>
          </a:p>
          <a:p>
            <a:pPr marL="17970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VELAXIN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75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Egis,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Hungari,</a:t>
            </a:r>
            <a:endParaRPr sz="1400">
              <a:latin typeface="Times New Roman"/>
              <a:cs typeface="Times New Roman"/>
            </a:endParaRPr>
          </a:p>
          <a:p>
            <a:pPr marL="178435" marR="182880" indent="-11430">
              <a:lnSpc>
                <a:spcPts val="1680"/>
              </a:lnSpc>
              <a:spcBef>
                <a:spcPts val="20"/>
              </a:spcBef>
              <a:buChar char="—"/>
              <a:tabLst>
                <a:tab pos="178435" algn="l"/>
                <a:tab pos="357505" algn="l"/>
                <a:tab pos="3136900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cepfi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P33A0923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</a:t>
            </a:r>
            <a:r>
              <a:rPr dirty="0" sz="1400">
                <a:latin typeface="Times New Roman"/>
                <a:cs typeface="Times New Roman"/>
              </a:rPr>
              <a:t>	Vkl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АХІй</a:t>
            </a:r>
            <a:r>
              <a:rPr dirty="0" baseline="26143" sz="1275">
                <a:latin typeface="Times New Roman"/>
                <a:cs typeface="Times New Roman"/>
              </a:rPr>
              <a:t>Т</a:t>
            </a:r>
            <a:r>
              <a:rPr dirty="0" baseline="26143" sz="1275" spc="127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150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вгіробництва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Egis, Hungari.</a:t>
            </a:r>
            <a:endParaRPr sz="1400">
              <a:latin typeface="Times New Roman"/>
              <a:cs typeface="Times New Roman"/>
            </a:endParaRPr>
          </a:p>
          <a:p>
            <a:pPr algn="just" marL="632460">
              <a:lnSpc>
                <a:spcPts val="1530"/>
              </a:lnSpc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господарюsання,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40">
                <a:latin typeface="Times New Roman"/>
                <a:cs typeface="Times New Roman"/>
              </a:rPr>
              <a:t>здійснгэіють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182245" marR="163830" indent="1270">
              <a:lnSpc>
                <a:spcPct val="955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зacoGlв,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lзевідкла,Зно,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одержаиня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наявність.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лікарськгіх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35">
                <a:latin typeface="Times New Roman"/>
                <a:cs typeface="Times New Roman"/>
              </a:rPr>
              <a:t>обіі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шляхоьl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,a6o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повідомитгі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теЈэііторіальний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oprari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зазначени:‹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85">
                <a:latin typeface="Times New Roman"/>
                <a:cs typeface="Times New Roman"/>
              </a:rPr>
              <a:t>^л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зікарсіжих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ергз.ну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189865" marR="182880" indent="448309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даноге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Оозпорядженгія</a:t>
            </a:r>
            <a:r>
              <a:rPr dirty="0" sz="1400" spc="4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 </a:t>
            </a:r>
            <a:r>
              <a:rPr dirty="0" sz="1400" spc="-25">
                <a:latin typeface="Times New Roman"/>
                <a:cs typeface="Times New Roman"/>
              </a:rPr>
              <a:t>Дер›‹.лікслужби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вlдпоаідній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189230" marR="158750" indent="449580">
              <a:lnSpc>
                <a:spcPts val="161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розпоряджені-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гягне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Уграіпи.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05752" y="6560819"/>
            <a:ext cx="5238115" cy="8610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72110" marR="1771650" indent="-36004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нaпpasлerIi: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здоров’х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"України;</a:t>
            </a:r>
            <a:endParaRPr sz="1400">
              <a:latin typeface="Times New Roman"/>
              <a:cs typeface="Times New Roman"/>
            </a:endParaRPr>
          </a:p>
          <a:p>
            <a:pPr marL="13335" marR="5080" indent="362585">
              <a:lnSpc>
                <a:spcPts val="1630"/>
              </a:lnSpc>
              <a:spcBef>
                <a:spcPts val="5"/>
              </a:spcBef>
              <a:tabLst>
                <a:tab pos="772160" algn="l"/>
                <a:tab pos="1868170" algn="l"/>
                <a:tab pos="2881630" algn="l"/>
                <a:tab pos="3460115" algn="l"/>
                <a:tab pos="460311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експертгlий</a:t>
            </a:r>
            <a:r>
              <a:rPr dirty="0" sz="1400">
                <a:latin typeface="Times New Roman"/>
                <a:cs typeface="Times New Roman"/>
              </a:rPr>
              <a:t>	i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ентр</a:t>
            </a:r>
            <a:r>
              <a:rPr dirty="0" sz="1400">
                <a:latin typeface="Times New Roman"/>
                <a:cs typeface="Times New Roman"/>
              </a:rPr>
              <a:t>	Мін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.-</a:t>
            </a:r>
            <a:r>
              <a:rPr dirty="0" sz="1400" spc="-10">
                <a:latin typeface="Times New Roman"/>
                <a:cs typeface="Times New Roman"/>
              </a:rPr>
              <a:t>.терства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74407" y="697534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78557" y="7798307"/>
            <a:ext cx="5956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2351" y="7798307"/>
            <a:ext cx="596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2467" y="9627107"/>
            <a:ext cx="1989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шел.(044)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60">
                <a:latin typeface="Times New Roman"/>
                <a:cs typeface="Times New Roman"/>
              </a:rPr>
              <a:t>-</a:t>
            </a:r>
            <a:r>
              <a:rPr dirty="0" sz="800" spc="-40">
                <a:latin typeface="Times New Roman"/>
                <a:cs typeface="Times New Roman"/>
              </a:rPr>
              <a:t>7tэ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58161" y="7792211"/>
            <a:ext cx="14071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ICACHEO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1064" y="195071"/>
            <a:ext cx="448056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5832" y="10174223"/>
            <a:ext cx="1865375" cy="25907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98792" y="9796271"/>
            <a:ext cx="60959" cy="8839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15584" y="10271759"/>
            <a:ext cx="1691639" cy="20421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2911" y="2249423"/>
            <a:ext cx="216408" cy="14325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34328" y="9674352"/>
            <a:ext cx="755903" cy="12496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15644" y="839723"/>
            <a:ext cx="5871845" cy="2195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810">
              <a:lnSpc>
                <a:spcPts val="1630"/>
              </a:lnSpc>
            </a:pPr>
            <a:r>
              <a:rPr dirty="0" baseline="1984" sz="2100">
                <a:latin typeface="Times New Roman"/>
                <a:cs typeface="Times New Roman"/>
              </a:rPr>
              <a:t>ТА</a:t>
            </a:r>
            <a:r>
              <a:rPr dirty="0" baseline="1984" sz="2100" spc="82">
                <a:latin typeface="Times New Roman"/>
                <a:cs typeface="Times New Roman"/>
              </a:rPr>
              <a:t> </a:t>
            </a:r>
            <a:r>
              <a:rPr dirty="0" baseline="1984" sz="2100" spc="89">
                <a:latin typeface="Times New Roman"/>
                <a:cs typeface="Times New Roman"/>
              </a:rPr>
              <a:t>КОНТРОЛ</a:t>
            </a:r>
            <a:r>
              <a:rPr dirty="0" sz="1400" spc="60">
                <a:latin typeface="Times New Roman"/>
                <a:cs typeface="Times New Roman"/>
              </a:rPr>
              <a:t>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ЗА</a:t>
            </a:r>
            <a:r>
              <a:rPr dirty="0" baseline="1984" sz="2100" spc="60">
                <a:latin typeface="Times New Roman"/>
                <a:cs typeface="Times New Roman"/>
              </a:rPr>
              <a:t> </a:t>
            </a:r>
            <a:r>
              <a:rPr dirty="0" baseline="1984" sz="2100" spc="-15" b="1">
                <a:latin typeface="Times New Roman"/>
                <a:cs typeface="Times New Roman"/>
              </a:rPr>
              <a:t>ПАРRОТИЕАМИ</a:t>
            </a:r>
            <a:endParaRPr baseline="1984" sz="2100">
              <a:latin typeface="Times New Roman"/>
              <a:cs typeface="Times New Roman"/>
            </a:endParaRPr>
          </a:p>
          <a:p>
            <a:pPr algn="ctr" marL="1778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2069" marR="41275">
              <a:lnSpc>
                <a:spcPts val="1270"/>
              </a:lnSpc>
              <a:spcBef>
                <a:spcPts val="1580"/>
              </a:spcBef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dlsHdls.boy.ua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https://www.dls.gov.ua.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spcBef>
                <a:spcPts val="5"/>
              </a:spcBef>
              <a:tabLst>
                <a:tab pos="928369" algn="l"/>
                <a:tab pos="2320925" algn="l"/>
                <a:tab pos="3141980" algn="l"/>
                <a:tab pos="4551680" algn="l"/>
                <a:tab pos="4818380" algn="l"/>
                <a:tab pos="583501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57855">
              <a:lnSpc>
                <a:spcPts val="1655"/>
              </a:lnSpc>
              <a:spcBef>
                <a:spcPts val="1560"/>
              </a:spcBef>
              <a:tabLst>
                <a:tab pos="51454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3157855">
              <a:lnSpc>
                <a:spcPts val="1655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03003" y="2997707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73698" y="3204971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62145" y="2997707"/>
            <a:ext cx="1189355" cy="6438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270">
              <a:lnSpc>
                <a:spcPct val="100200"/>
              </a:lnSpc>
              <a:spcBef>
                <a:spcPts val="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250" spc="60">
                <a:latin typeface="Times New Roman"/>
                <a:cs typeface="Times New Roman"/>
              </a:rPr>
              <a:t>засобів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49127" y="3808476"/>
            <a:ext cx="6040120" cy="436308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30245" marR="97790" indent="-3810">
              <a:lnSpc>
                <a:spcPts val="1560"/>
              </a:lnSpc>
              <a:spcBef>
                <a:spcPts val="250"/>
              </a:spcBef>
              <a:tabLst>
                <a:tab pos="46780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Перівяикам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3025">
              <a:lnSpc>
                <a:spcPct val="100000"/>
              </a:lnSpc>
              <a:spcBef>
                <a:spcPts val="148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ts val="167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96000"/>
              </a:lnSpc>
              <a:spcBef>
                <a:spcPts val="5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лікарсьхих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he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14.09.2005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70">
                <a:latin typeface="Times New Roman"/>
                <a:cs typeface="Times New Roman"/>
              </a:rPr>
              <a:t>No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обіщ•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85">
                <a:latin typeface="Times New Roman"/>
                <a:cs typeface="Times New Roman"/>
              </a:rPr>
              <a:t>N*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Мінісгерства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 Правил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здороя'я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67840" y="8136635"/>
            <a:ext cx="508635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635">
              <a:lnSpc>
                <a:spcPts val="1580"/>
              </a:lnSpc>
              <a:spcBef>
                <a:spcPts val="235"/>
              </a:spcBef>
              <a:tabLst>
                <a:tab pos="330835" algn="l"/>
                <a:tab pos="594995" algn="l"/>
                <a:tab pos="789305" algn="l"/>
                <a:tab pos="855980" algn="l"/>
                <a:tab pos="2092325" algn="l"/>
                <a:tab pos="2698750" algn="l"/>
                <a:tab pos="3363595" algn="l"/>
                <a:tab pos="3735070" algn="l"/>
                <a:tab pos="4093210" algn="l"/>
                <a:tab pos="485648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від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1583" y="8749283"/>
            <a:ext cx="21882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№N•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762-01.2/02.0/06.14-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72025" y="8542019"/>
            <a:ext cx="4613275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237615" algn="l"/>
                <a:tab pos="1592580" algn="l"/>
                <a:tab pos="26606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319-01.1/02.0/06.14-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2658745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772-01.2/02.0/06.14-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24269" y="8136635"/>
            <a:ext cx="1158875" cy="85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>
              <a:lnSpc>
                <a:spcPts val="163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marL="12700" marR="5080" indent="295275">
              <a:lnSpc>
                <a:spcPts val="1610"/>
              </a:lnSpc>
              <a:spcBef>
                <a:spcPts val="60"/>
              </a:spcBef>
              <a:tabLst>
                <a:tab pos="369570" algn="l"/>
              </a:tabLst>
            </a:pPr>
            <a:r>
              <a:rPr dirty="0" sz="1400" spc="-30">
                <a:latin typeface="Times New Roman"/>
                <a:cs typeface="Times New Roman"/>
              </a:rPr>
              <a:t>термінових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22.09.2025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90"/>
              </a:lnSpc>
              <a:tabLst>
                <a:tab pos="3676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1583" y="8947404"/>
            <a:ext cx="6030595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5875" marR="5080" indent="-3810">
              <a:lnSpc>
                <a:spcPts val="1630"/>
              </a:lnSpc>
              <a:spcBef>
                <a:spcPts val="195"/>
              </a:spcBef>
              <a:tabLst>
                <a:tab pos="981075" algn="l"/>
                <a:tab pos="1658620" algn="l"/>
                <a:tab pos="1954530" algn="l"/>
                <a:tab pos="2843530" algn="l"/>
                <a:tab pos="3131185" algn="l"/>
                <a:tab pos="4252595" algn="l"/>
                <a:tab pos="4480560" algn="l"/>
                <a:tab pos="5420995" algn="l"/>
              </a:tabLst>
            </a:pPr>
            <a:r>
              <a:rPr dirty="0" sz="1400" spc="-20">
                <a:latin typeface="Times New Roman"/>
                <a:cs typeface="Times New Roman"/>
              </a:rPr>
              <a:t>№Ns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360-01.1/02.0/06.14-25,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392-01.1/02.0/06.14-25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3078" y="9384030"/>
            <a:ext cx="5799455" cy="424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ts val="1480"/>
              </a:lnSpc>
              <a:spcBef>
                <a:spcPts val="100"/>
              </a:spcBef>
              <a:tabLst>
                <a:tab pos="4817745" algn="l"/>
                <a:tab pos="5703570" algn="l"/>
              </a:tabLst>
            </a:pPr>
            <a:r>
              <a:rPr dirty="0" sz="1250" spc="50">
                <a:latin typeface="Times New Roman"/>
                <a:cs typeface="Times New Roman"/>
              </a:rPr>
              <a:t>інформаціі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60">
                <a:latin typeface="Times New Roman"/>
                <a:cs typeface="Times New Roman"/>
              </a:rPr>
              <a:t>Головного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управління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80">
                <a:latin typeface="Times New Roman"/>
                <a:cs typeface="Times New Roman"/>
              </a:rPr>
              <a:t>HdЦiOHdJIbHOÏ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0">
                <a:latin typeface="Times New Roman"/>
                <a:cs typeface="Times New Roman"/>
              </a:rPr>
              <a:t>ПОЛ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155">
                <a:latin typeface="Times New Roman"/>
                <a:cs typeface="Times New Roman"/>
              </a:rPr>
              <a:t>IJËÏ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10">
                <a:latin typeface="Times New Roman"/>
                <a:cs typeface="Times New Roman"/>
              </a:rPr>
              <a:t>У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latin typeface="Times New Roman"/>
                <a:cs typeface="Times New Roman"/>
              </a:rPr>
              <a:t>ÏH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50">
                <a:latin typeface="Times New Roman"/>
                <a:cs typeface="Times New Roman"/>
              </a:rPr>
              <a:t>р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660"/>
              </a:lnSpc>
            </a:pP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впявлення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обіг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183983" y="9496552"/>
            <a:ext cx="1339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Times New Roman"/>
                <a:cs typeface="Times New Roman"/>
              </a:rPr>
              <a:t>T</a:t>
            </a:r>
            <a:r>
              <a:rPr dirty="0" sz="650" spc="-25">
                <a:latin typeface="Times New Roman"/>
                <a:cs typeface="Times New Roman"/>
              </a:rPr>
              <a:t>tl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38656" y="9919716"/>
            <a:ext cx="890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м2</a:t>
            </a:r>
            <a:r>
              <a:rPr dirty="0" sz="800" spc="2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612967" y="10007091"/>
            <a:ext cx="23101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b="1">
                <a:latin typeface="Times New Roman"/>
                <a:cs typeface="Times New Roman"/>
              </a:rPr>
              <a:t>N•-708-001.1/002.0/1</a:t>
            </a:r>
            <a:r>
              <a:rPr dirty="0" baseline="2923" sz="1425" b="1">
                <a:latin typeface="Times New Roman"/>
                <a:cs typeface="Times New Roman"/>
              </a:rPr>
              <a:t>7-2</a:t>
            </a:r>
            <a:r>
              <a:rPr dirty="0" sz="950" b="1">
                <a:latin typeface="Times New Roman"/>
                <a:cs typeface="Times New Roman"/>
              </a:rPr>
              <a:t>5</a:t>
            </a:r>
            <a:r>
              <a:rPr dirty="0" sz="950" spc="190" b="1">
                <a:latin typeface="Times New Roman"/>
                <a:cs typeface="Times New Roman"/>
              </a:rPr>
              <a:t>  </a:t>
            </a:r>
            <a:r>
              <a:rPr dirty="0" sz="950" b="1">
                <a:latin typeface="Times New Roman"/>
                <a:cs typeface="Times New Roman"/>
              </a:rPr>
              <a:t>від</a:t>
            </a:r>
            <a:r>
              <a:rPr dirty="0" sz="950" spc="215" b="1">
                <a:latin typeface="Times New Roman"/>
                <a:cs typeface="Times New Roman"/>
              </a:rPr>
              <a:t>  </a:t>
            </a:r>
            <a:r>
              <a:rPr dirty="0" baseline="2777" sz="1500" spc="-15">
                <a:latin typeface="Trebuchet MS"/>
                <a:cs typeface="Trebuchet MS"/>
              </a:rPr>
              <a:t>03.10.2025</a:t>
            </a:r>
            <a:endParaRPr baseline="2777" sz="1500">
              <a:latin typeface="Trebuchet MS"/>
              <a:cs typeface="Trebuchet MS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324860" y="9714230"/>
            <a:ext cx="73533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55658" y="9845547"/>
            <a:ext cx="1292225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9380">
              <a:lnSpc>
                <a:spcPts val="109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5240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Times New Roman"/>
                <a:cs typeface="Times New Roman"/>
              </a:rPr>
              <a:t>№621/02.12-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06,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9352" y="7559040"/>
            <a:ext cx="1045463" cy="25603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72494" y="608076"/>
            <a:ext cx="6069330" cy="557022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34925" indent="635">
              <a:lnSpc>
                <a:spcPct val="96900"/>
              </a:lnSpc>
              <a:spcBef>
                <a:spcPts val="15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щ_о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3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3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активной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протидії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що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потенційну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20955" marR="31750" indent="447675">
              <a:lnSpc>
                <a:spcPct val="96400"/>
              </a:lnSpc>
              <a:spcBef>
                <a:spcPts val="3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21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ввозились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98120" indent="-190500">
              <a:lnSpc>
                <a:spcPts val="1535"/>
              </a:lnSpc>
              <a:buChar char="—"/>
              <a:tabLst>
                <a:tab pos="198120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3030724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NORMEG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250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Zentiva</a:t>
            </a:r>
            <a:endParaRPr sz="1400">
              <a:latin typeface="Times New Roman"/>
              <a:cs typeface="Times New Roman"/>
            </a:endParaRPr>
          </a:p>
          <a:p>
            <a:pPr marL="26034">
              <a:lnSpc>
                <a:spcPts val="1595"/>
              </a:lnSpc>
            </a:pPr>
            <a:r>
              <a:rPr dirty="0" sz="1400" spc="-10">
                <a:latin typeface="Times New Roman"/>
                <a:cs typeface="Times New Roman"/>
              </a:rPr>
              <a:t>k.s.,</a:t>
            </a:r>
            <a:endParaRPr sz="1400">
              <a:latin typeface="Times New Roman"/>
              <a:cs typeface="Times New Roman"/>
            </a:endParaRPr>
          </a:p>
          <a:p>
            <a:pPr marL="24765" marR="46990" indent="-14604">
              <a:lnSpc>
                <a:spcPts val="1660"/>
              </a:lnSpc>
              <a:spcBef>
                <a:spcPts val="15"/>
              </a:spcBef>
              <a:buChar char="—"/>
              <a:tabLst>
                <a:tab pos="24765" algn="l"/>
                <a:tab pos="200660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3100124,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3260324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NORMEG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500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 Zentiva;</a:t>
            </a:r>
            <a:endParaRPr sz="1400">
              <a:latin typeface="Times New Roman"/>
              <a:cs typeface="Times New Roman"/>
            </a:endParaRPr>
          </a:p>
          <a:p>
            <a:pPr marL="200660" indent="-190500">
              <a:lnSpc>
                <a:spcPts val="1445"/>
              </a:lnSpc>
              <a:buChar char="—"/>
              <a:tabLst>
                <a:tab pos="200660" algn="l"/>
                <a:tab pos="786765" algn="l"/>
                <a:tab pos="1640205" algn="l"/>
                <a:tab pos="2452370" algn="l"/>
                <a:tab pos="3530600" algn="l"/>
                <a:tab pos="4210050" algn="l"/>
                <a:tab pos="5215890" algn="l"/>
                <a:tab pos="575691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серій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3510225,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3620324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NORMEG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1000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mg,</a:t>
            </a:r>
            <a:endParaRPr sz="1400">
              <a:latin typeface="Times New Roman"/>
              <a:cs typeface="Times New Roman"/>
            </a:endParaRPr>
          </a:p>
          <a:p>
            <a:pPr marL="27305">
              <a:lnSpc>
                <a:spcPts val="1610"/>
              </a:lnSpc>
            </a:pP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Zentiva,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Chehhiya.</a:t>
            </a:r>
            <a:endParaRPr sz="1400">
              <a:latin typeface="Times New Roman"/>
              <a:cs typeface="Times New Roman"/>
            </a:endParaRPr>
          </a:p>
          <a:p>
            <a:pPr algn="just" marL="27940" marR="26034" indent="447040">
              <a:lnSpc>
                <a:spcPts val="166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28575" marR="13335" indent="-635">
              <a:lnSpc>
                <a:spcPct val="946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</a:t>
            </a:r>
            <a:endParaRPr sz="1400">
              <a:latin typeface="Times New Roman"/>
              <a:cs typeface="Times New Roman"/>
            </a:endParaRPr>
          </a:p>
          <a:p>
            <a:pPr algn="just" marL="32384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marL="35560" marR="32384" indent="445770">
              <a:lnSpc>
                <a:spcPts val="1610"/>
              </a:lnSpc>
              <a:spcBef>
                <a:spcPts val="90"/>
              </a:spcBef>
              <a:tabLst>
                <a:tab pos="1451610" algn="l"/>
                <a:tab pos="1839595" algn="l"/>
                <a:tab pos="2990850" algn="l"/>
                <a:tab pos="3743325" algn="l"/>
                <a:tab pos="51428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здійснюють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marL="484505">
              <a:lnSpc>
                <a:spcPts val="1540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37465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6608" y="6350507"/>
            <a:ext cx="4450715" cy="85788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78460" marR="975994" indent="-36639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9095">
              <a:lnSpc>
                <a:spcPts val="1550"/>
              </a:lnSpc>
              <a:tabLst>
                <a:tab pos="775335" algn="l"/>
                <a:tab pos="1868170" algn="l"/>
                <a:tab pos="2886075" algn="l"/>
                <a:tab pos="346265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ts val="1670"/>
              </a:lnSpc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90214" y="6758939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65263" y="6758939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5509" y="7591043"/>
            <a:ext cx="5956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19310" y="9617709"/>
            <a:ext cx="19900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latin typeface="Times New Roman"/>
                <a:cs typeface="Times New Roman"/>
              </a:rPr>
              <a:t>Ніна</a:t>
            </a:r>
            <a:r>
              <a:rPr dirty="0" sz="850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'IOPHEHЬKA,</a:t>
            </a:r>
            <a:r>
              <a:rPr dirty="0" sz="850" spc="3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тел.(044)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43027" y="7587995"/>
            <a:ext cx="14274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140">
                <a:latin typeface="Cambria"/>
                <a:cs typeface="Cambria"/>
              </a:rPr>
              <a:t>ICACHEO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8767" y="170687"/>
            <a:ext cx="445008" cy="60350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67758" y="10189892"/>
            <a:ext cx="140970" cy="24828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45">
                <a:latin typeface="Courier New"/>
                <a:cs typeface="Courier New"/>
              </a:rPr>
              <a:t>OZ</a:t>
            </a:r>
            <a:r>
              <a:rPr dirty="0" sz="800" spc="-365">
                <a:latin typeface="Courier New"/>
                <a:cs typeface="Courier New"/>
              </a:rPr>
              <a:t> </a:t>
            </a:r>
            <a:r>
              <a:rPr dirty="0" sz="800" spc="-65">
                <a:latin typeface="Courier New"/>
                <a:cs typeface="Courier New"/>
              </a:rPr>
              <a:t>OO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1279" y="10174223"/>
            <a:ext cx="1645920" cy="26212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8903" y="10347959"/>
            <a:ext cx="1798320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88121" y="800100"/>
            <a:ext cx="5778500" cy="118554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2270" marR="39179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7780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(Держлікслужоа)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30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dlsCndls.qov.ua,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https://м</a:t>
            </a:r>
            <a:r>
              <a:rPr dirty="0" u="sng" sz="11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ww.dls.boy.ua,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51636" y="2153411"/>
            <a:ext cx="23437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069" algn="l"/>
                <a:tab pos="233045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83838" y="2137409"/>
            <a:ext cx="278384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0970" algn="l"/>
                <a:tab pos="2770505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54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в1д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97123" y="2565145"/>
            <a:ext cx="2726690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185"/>
              </a:spcBef>
              <a:tabLst>
                <a:tab pos="1999614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36282" y="2970529"/>
            <a:ext cx="1399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09727" y="3171697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98210" y="2970529"/>
            <a:ext cx="1190625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825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84416" y="3777995"/>
            <a:ext cx="6037580" cy="47809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28340" marR="92075" indent="-635">
              <a:lnSpc>
                <a:spcPts val="1630"/>
              </a:lnSpc>
              <a:spcBef>
                <a:spcPts val="195"/>
              </a:spcBef>
              <a:tabLst>
                <a:tab pos="46812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4769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6350" indent="635">
              <a:lnSpc>
                <a:spcPct val="113500"/>
              </a:lnSpc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зaкorIoдaвcтвa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ripo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т'а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245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</a:t>
            </a:r>
            <a:endParaRPr sz="1350">
              <a:latin typeface="Times New Roman"/>
              <a:cs typeface="Times New Roman"/>
            </a:endParaRPr>
          </a:p>
          <a:p>
            <a:pPr algn="just" marL="23495" marR="5080" indent="-3175">
              <a:lnSpc>
                <a:spcPct val="113599"/>
              </a:lnSpc>
              <a:spcBef>
                <a:spcPts val="65"/>
              </a:spcBef>
            </a:pP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зареестрованого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юстиціі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утилізацЁі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00858" y="8534654"/>
            <a:ext cx="601789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17000"/>
              </a:lnSpc>
              <a:spcBef>
                <a:spcPts val="100"/>
              </a:spcBef>
              <a:tabLst>
                <a:tab pos="385445" algn="l"/>
                <a:tab pos="1354455" algn="l"/>
                <a:tab pos="2251710" algn="l"/>
                <a:tab pos="3535045" algn="l"/>
                <a:tab pos="4465320" algn="l"/>
                <a:tab pos="539813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затверджених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r>
              <a:rPr dirty="0" sz="1350">
                <a:latin typeface="Times New Roman"/>
                <a:cs typeface="Times New Roman"/>
              </a:rPr>
              <a:t>					</a:t>
            </a:r>
            <a:r>
              <a:rPr dirty="0" sz="1350" spc="-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21312" y="8784590"/>
            <a:ext cx="3935729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 marR="5080" indent="-17780">
              <a:lnSpc>
                <a:spcPct val="112599"/>
              </a:lnSpc>
              <a:spcBef>
                <a:spcPts val="100"/>
              </a:spcBef>
              <a:tabLst>
                <a:tab pos="326390" algn="l"/>
                <a:tab pos="786130" algn="l"/>
                <a:tab pos="2101850" algn="l"/>
                <a:tab pos="335978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60622" y="9042145"/>
            <a:ext cx="40551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7740" algn="l"/>
                <a:tab pos="1293495" algn="l"/>
                <a:tab pos="2049780" algn="l"/>
                <a:tab pos="3204845" algn="l"/>
              </a:tabLst>
            </a:pP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01897" y="9017408"/>
            <a:ext cx="2412365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39243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1182370" algn="l"/>
                <a:tab pos="16230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10.09.2025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09352" y="9273540"/>
            <a:ext cx="8115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19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09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09199" y="9409938"/>
            <a:ext cx="10699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9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служfiа</a:t>
            </a:r>
            <a:r>
              <a:rPr dirty="0" sz="950" spc="9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76178" y="9246733"/>
            <a:ext cx="5081270" cy="4889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2662555">
              <a:lnSpc>
                <a:spcPct val="100000"/>
              </a:lnSpc>
              <a:spcBef>
                <a:spcPts val="310"/>
              </a:spcBef>
            </a:pPr>
            <a:r>
              <a:rPr dirty="0" sz="1400" spc="-80">
                <a:latin typeface="Times New Roman"/>
                <a:cs typeface="Times New Roman"/>
              </a:rPr>
              <a:t>N›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187-01.</a:t>
            </a:r>
            <a:r>
              <a:rPr dirty="0" sz="1400" spc="-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baseline="-35087" sz="1425">
                <a:latin typeface="Times New Roman"/>
                <a:cs typeface="Times New Roman"/>
              </a:rPr>
              <a:t>’</a:t>
            </a:r>
            <a:r>
              <a:rPr dirty="0" baseline="-35087" sz="1425" spc="150">
                <a:latin typeface="Times New Roman"/>
                <a:cs typeface="Times New Roman"/>
              </a:rPr>
              <a:t> </a:t>
            </a:r>
            <a:r>
              <a:rPr dirty="0" baseline="-35087" sz="1425" spc="-15">
                <a:latin typeface="Times New Roman"/>
                <a:cs typeface="Times New Roman"/>
              </a:rPr>
              <a:t>UB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95"/>
              </a:spcBef>
              <a:tabLst>
                <a:tab pos="297815" algn="l"/>
                <a:tab pos="2113915" algn="l"/>
                <a:tab pos="2463165" algn="l"/>
                <a:tab pos="3398520" algn="l"/>
                <a:tab pos="4088129" algn="l"/>
                <a:tab pos="4281170" algn="l"/>
              </a:tabLst>
            </a:pPr>
            <a:r>
              <a:rPr dirty="0" sz="1300" spc="-31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703-01.2/02.0/06.14-</a:t>
            </a:r>
            <a:r>
              <a:rPr dirty="0" sz="1300" spc="-25">
                <a:latin typeface="Times New Roman"/>
                <a:cs typeface="Times New Roman"/>
              </a:rPr>
              <a:t>25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Державної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служби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з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лікарськ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49694" y="9493504"/>
            <a:ext cx="10648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3420" algn="l"/>
              </a:tabLst>
            </a:pPr>
            <a:r>
              <a:rPr dirty="0" sz="1300" spc="-25">
                <a:latin typeface="Times New Roman"/>
                <a:cs typeface="Times New Roman"/>
              </a:rPr>
              <a:t>ка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10">
                <a:latin typeface="Times New Roman"/>
                <a:cs typeface="Times New Roman"/>
              </a:rPr>
              <a:t>oЫpgra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341879" y="9913619"/>
            <a:ext cx="131953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91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мz</a:t>
            </a:r>
            <a:r>
              <a:rPr dirty="0" sz="800" spc="1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Держлікслужба</a:t>
            </a:r>
            <a:endParaRPr sz="800">
              <a:latin typeface="Microsoft Sans Serif"/>
              <a:cs typeface="Microsoft Sans Serif"/>
            </a:endParaRPr>
          </a:p>
          <a:p>
            <a:pPr marL="217804">
              <a:lnSpc>
                <a:spcPts val="1090"/>
              </a:lnSpc>
            </a:pPr>
            <a:r>
              <a:rPr dirty="0" sz="950">
                <a:latin typeface="Microsoft Sans Serif"/>
                <a:cs typeface="Microsoft Sans Serif"/>
              </a:rPr>
              <a:t>N°-7</a:t>
            </a:r>
            <a:r>
              <a:rPr dirty="0" baseline="5847" sz="1425">
                <a:latin typeface="Microsoft Sans Serif"/>
                <a:cs typeface="Microsoft Sans Serif"/>
              </a:rPr>
              <a:t>10-</a:t>
            </a:r>
            <a:r>
              <a:rPr dirty="0" baseline="5847" sz="1425" spc="-15">
                <a:latin typeface="Microsoft Sans Serif"/>
                <a:cs typeface="Microsoft Sans Serif"/>
              </a:rPr>
              <a:t>001.1/002.0</a:t>
            </a:r>
            <a:endParaRPr baseline="5847" sz="1425">
              <a:latin typeface="Microsoft Sans Serif"/>
              <a:cs typeface="Microsoft Sans Serif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585715" y="10004043"/>
            <a:ext cx="13017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923" sz="1425">
                <a:latin typeface="Microsoft Sans Serif"/>
                <a:cs typeface="Microsoft Sans Serif"/>
              </a:rPr>
              <a:t>/17-</a:t>
            </a:r>
            <a:r>
              <a:rPr dirty="0" baseline="5847" sz="1425">
                <a:latin typeface="Microsoft Sans Serif"/>
                <a:cs typeface="Microsoft Sans Serif"/>
              </a:rPr>
              <a:t>25</a:t>
            </a:r>
            <a:r>
              <a:rPr dirty="0" baseline="5847" sz="1425" spc="-7">
                <a:latin typeface="Microsoft Sans Serif"/>
                <a:cs typeface="Microsoft Sans Serif"/>
              </a:rPr>
              <a:t> </a:t>
            </a:r>
            <a:r>
              <a:rPr dirty="0" sz="950" spc="80">
                <a:latin typeface="Microsoft Sans Serif"/>
                <a:cs typeface="Microsoft Sans Serif"/>
              </a:rPr>
              <a:t>від</a:t>
            </a:r>
            <a:r>
              <a:rPr dirty="0" sz="950" spc="70">
                <a:latin typeface="Microsoft Sans Serif"/>
                <a:cs typeface="Microsoft Sans Serif"/>
              </a:rPr>
              <a:t> </a:t>
            </a:r>
            <a:r>
              <a:rPr dirty="0" baseline="2777" sz="1500" spc="-15">
                <a:latin typeface="Times New Roman"/>
                <a:cs typeface="Times New Roman"/>
              </a:rPr>
              <a:t>03.10.2025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33430" y="9659619"/>
            <a:ext cx="6972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36786" y="9781285"/>
            <a:ext cx="129476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0640">
              <a:lnSpc>
                <a:spcPts val="114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8572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42545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№622/02.12-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73879" y="8202167"/>
            <a:ext cx="1719072" cy="11338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2297" y="617219"/>
            <a:ext cx="6079490" cy="63836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r" marL="18415" marR="36830" indent="-6350">
              <a:lnSpc>
                <a:spcPct val="110600"/>
              </a:lnSpc>
              <a:spcBef>
                <a:spcPts val="65"/>
              </a:spcBef>
              <a:tabLst>
                <a:tab pos="1034415" algn="l"/>
                <a:tab pos="1366520" algn="l"/>
                <a:tab pos="2221865" algn="l"/>
                <a:tab pos="2366645" algn="l"/>
                <a:tab pos="2903220" algn="l"/>
                <a:tab pos="3315970" algn="l"/>
                <a:tab pos="3622675" algn="l"/>
                <a:tab pos="3688079" algn="l"/>
                <a:tab pos="3941445" algn="l"/>
                <a:tab pos="4760595" algn="l"/>
                <a:tab pos="4914265" algn="l"/>
                <a:tab pos="5626100" algn="l"/>
              </a:tabLst>
            </a:pP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 управління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поліцЁі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Јlьвівській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(лист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N‹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ввезених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порушенням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10">
                <a:latin typeface="Times New Roman"/>
                <a:cs typeface="Times New Roman"/>
              </a:rPr>
              <a:t> мовою,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тери'горію</a:t>
            </a:r>
            <a:r>
              <a:rPr dirty="0" u="sng" sz="1400" spc="4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про'гидії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визначити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с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10">
                <a:latin typeface="Times New Roman"/>
                <a:cs typeface="Times New Roman"/>
              </a:rPr>
              <a:t> потенційну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 ЗАБОРОНЯІО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3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ввозилися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45"/>
              </a:spcBef>
            </a:pP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204470" indent="-190500">
              <a:lnSpc>
                <a:spcPct val="100000"/>
              </a:lnSpc>
              <a:spcBef>
                <a:spcPts val="140"/>
              </a:spcBef>
              <a:buChar char="—"/>
              <a:tabLst>
                <a:tab pos="204470" algn="l"/>
              </a:tabLst>
            </a:pP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PJSKOOO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RISPOLEPT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CONSTA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 </a:t>
            </a:r>
            <a:r>
              <a:rPr dirty="0" sz="1400" spc="-20" b="1">
                <a:latin typeface="Times New Roman"/>
                <a:cs typeface="Times New Roman"/>
              </a:rPr>
              <a:t>proszek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  <a:p>
            <a:pPr marL="31115">
              <a:lnSpc>
                <a:spcPct val="1000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rozpuszczalnik,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Janssen-</a:t>
            </a:r>
            <a:r>
              <a:rPr dirty="0" sz="1400" b="1">
                <a:latin typeface="Times New Roman"/>
                <a:cs typeface="Times New Roman"/>
              </a:rPr>
              <a:t>Cilag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International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NV,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Belgia;</a:t>
            </a:r>
            <a:endParaRPr sz="1400">
              <a:latin typeface="Times New Roman"/>
              <a:cs typeface="Times New Roman"/>
            </a:endParaRPr>
          </a:p>
          <a:p>
            <a:pPr marL="208279" indent="-190500">
              <a:lnSpc>
                <a:spcPct val="100000"/>
              </a:lnSpc>
              <a:spcBef>
                <a:spcPts val="170"/>
              </a:spcBef>
              <a:buChar char="—"/>
              <a:tabLst>
                <a:tab pos="208279" algn="l"/>
                <a:tab pos="684530" algn="l"/>
                <a:tab pos="1593850" algn="l"/>
                <a:tab pos="2611120" algn="l"/>
                <a:tab pos="3231515" algn="l"/>
                <a:tab pos="4369435" algn="l"/>
                <a:tab pos="4584700" algn="l"/>
                <a:tab pos="4990465" algn="l"/>
              </a:tabLst>
            </a:pP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NCL5Q00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RISPOLEPT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4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mg,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endParaRPr sz="1400">
              <a:latin typeface="Times New Roman"/>
              <a:cs typeface="Times New Roman"/>
            </a:endParaRPr>
          </a:p>
          <a:p>
            <a:pPr marL="27940">
              <a:lnSpc>
                <a:spcPct val="100000"/>
              </a:lnSpc>
              <a:spcBef>
                <a:spcPts val="215"/>
              </a:spcBef>
            </a:pPr>
            <a:r>
              <a:rPr dirty="0" sz="1400" spc="-10">
                <a:latin typeface="Times New Roman"/>
                <a:cs typeface="Times New Roman"/>
              </a:rPr>
              <a:t>JANSSEN.</a:t>
            </a:r>
            <a:endParaRPr sz="1400">
              <a:latin typeface="Times New Roman"/>
              <a:cs typeface="Times New Roman"/>
            </a:endParaRPr>
          </a:p>
          <a:p>
            <a:pPr algn="just" marL="33655" marR="13335" indent="448309">
              <a:lnSpc>
                <a:spcPct val="1102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реалізацlю,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42545" marR="32384" indent="448309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відповіднlй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7ериторіі.</a:t>
            </a:r>
            <a:endParaRPr sz="1400">
              <a:latin typeface="Times New Roman"/>
              <a:cs typeface="Times New Roman"/>
            </a:endParaRPr>
          </a:p>
          <a:p>
            <a:pPr algn="just" marL="47625" marR="5080" indent="449580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тяrrIe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вlдповідальність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9914" y="7206995"/>
            <a:ext cx="524129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1765935" indent="-360045">
              <a:lnSpc>
                <a:spcPct val="1129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5875" marR="5080" indent="359410">
              <a:lnSpc>
                <a:spcPts val="1820"/>
              </a:lnSpc>
              <a:spcBef>
                <a:spcPts val="60"/>
              </a:spcBef>
              <a:tabLst>
                <a:tab pos="771525" algn="l"/>
                <a:tab pos="1864995" algn="l"/>
                <a:tab pos="2885440" algn="l"/>
                <a:tab pos="3459479" algn="l"/>
                <a:tab pos="46056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Мігіістерства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68311" y="7703819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78904" y="8639556"/>
            <a:ext cx="5886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5082" y="9578340"/>
            <a:ext cx="1987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l4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ЧCJPfi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Г.I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IbKA,</a:t>
            </a:r>
            <a:r>
              <a:rPr dirty="0" sz="800" spc="1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гел.(044)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42?'-</a:t>
            </a:r>
            <a:r>
              <a:rPr dirty="0" sz="800" spc="-35">
                <a:latin typeface="Times New Roman"/>
                <a:cs typeface="Times New Roman"/>
              </a:rPr>
              <a:t>55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46075" y="8639556"/>
            <a:ext cx="1428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ICACHKO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2025-10-07T18:53:50Z</dcterms:created>
  <dcterms:modified xsi:type="dcterms:W3CDTF">2025-10-07T18:53:50Z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