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hyperlink" Target="http://www.dls.uov.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jp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8" Type="http://schemas.openxmlformats.org/officeDocument/2006/relationships/hyperlink" Target="http://www.dls.boy.n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Relationship Id="rId8" Type="http://schemas.openxmlformats.org/officeDocument/2006/relationships/image" Target="../media/image25.png"/><Relationship Id="rId9" Type="http://schemas.openxmlformats.org/officeDocument/2006/relationships/image" Target="../media/image26.png"/><Relationship Id="rId10" Type="http://schemas.openxmlformats.org/officeDocument/2006/relationships/hyperlink" Target="mailto:dls@dlsov.ua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98976" y="353567"/>
            <a:ext cx="475488" cy="61264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28927" y="2336291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2B2B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6406896" y="2333243"/>
            <a:ext cx="756285" cy="0"/>
          </a:xfrm>
          <a:custGeom>
            <a:avLst/>
            <a:gdLst/>
            <a:ahLst/>
            <a:cxnLst/>
            <a:rect l="l" t="t" r="r" b="b"/>
            <a:pathLst>
              <a:path w="756284" h="0">
                <a:moveTo>
                  <a:pt x="0" y="0"/>
                </a:moveTo>
                <a:lnTo>
                  <a:pt x="755904" y="0"/>
                </a:lnTo>
              </a:path>
            </a:pathLst>
          </a:custGeom>
          <a:ln w="9144">
            <a:solidFill>
              <a:srgbClr val="2B2B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00527" y="2333243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B2B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5145023" y="2333243"/>
            <a:ext cx="993775" cy="0"/>
          </a:xfrm>
          <a:custGeom>
            <a:avLst/>
            <a:gdLst/>
            <a:ahLst/>
            <a:cxnLst/>
            <a:rect l="l" t="t" r="r" b="b"/>
            <a:pathLst>
              <a:path w="993775" h="0">
                <a:moveTo>
                  <a:pt x="0" y="0"/>
                </a:moveTo>
                <a:lnTo>
                  <a:pt x="993647" y="0"/>
                </a:lnTo>
              </a:path>
            </a:pathLst>
          </a:custGeom>
          <a:ln w="9144">
            <a:solidFill>
              <a:srgbClr val="2B2B2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3712464" y="10043159"/>
            <a:ext cx="3063240" cy="619125"/>
            <a:chOff x="3712464" y="10043159"/>
            <a:chExt cx="3063240" cy="619125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12464" y="10043159"/>
              <a:ext cx="707136" cy="618744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12464" y="10043159"/>
              <a:ext cx="3063240" cy="405384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47216" y="2048255"/>
            <a:ext cx="5004816" cy="286511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736847" y="10466831"/>
            <a:ext cx="2901696" cy="195072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197875" y="899037"/>
            <a:ext cx="6038850" cy="113728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algn="ctr" marR="1905">
              <a:lnSpc>
                <a:spcPct val="100000"/>
              </a:lnSpc>
              <a:spcBef>
                <a:spcPts val="35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3810">
              <a:lnSpc>
                <a:spcPts val="1710"/>
              </a:lnSpc>
              <a:spcBef>
                <a:spcPts val="26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ЛtКАРСЬЕИХ</a:t>
            </a:r>
            <a:r>
              <a:rPr dirty="0" sz="1450" spc="254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710"/>
              </a:lnSpc>
            </a:pPr>
            <a:r>
              <a:rPr dirty="0" baseline="1915" sz="2175">
                <a:latin typeface="Times New Roman"/>
                <a:cs typeface="Times New Roman"/>
              </a:rPr>
              <a:t>ТА</a:t>
            </a:r>
            <a:r>
              <a:rPr dirty="0" baseline="1915" sz="2175" spc="52">
                <a:latin typeface="Times New Roman"/>
                <a:cs typeface="Times New Roman"/>
              </a:rPr>
              <a:t> </a:t>
            </a:r>
            <a:r>
              <a:rPr dirty="0" baseline="3831" sz="2175">
                <a:latin typeface="Times New Roman"/>
                <a:cs typeface="Times New Roman"/>
              </a:rPr>
              <a:t>RОПТР</a:t>
            </a:r>
            <a:r>
              <a:rPr dirty="0" sz="1450">
                <a:latin typeface="Times New Roman"/>
                <a:cs typeface="Times New Roman"/>
              </a:rPr>
              <a:t>ОЛ</a:t>
            </a:r>
            <a:r>
              <a:rPr dirty="0" baseline="3831" sz="2175">
                <a:latin typeface="Times New Roman"/>
                <a:cs typeface="Times New Roman"/>
              </a:rPr>
              <a:t>Ю</a:t>
            </a:r>
            <a:r>
              <a:rPr dirty="0" baseline="3831" sz="2175" spc="18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ЗА</a:t>
            </a:r>
            <a:r>
              <a:rPr dirty="0" baseline="1915" sz="2175" spc="44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НАРКОТИКАМИ</a:t>
            </a:r>
            <a:r>
              <a:rPr dirty="0" baseline="1915" sz="2175" spc="375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У</a:t>
            </a:r>
            <a:r>
              <a:rPr dirty="0" baseline="1915" sz="2175" spc="-2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КІРОВ</a:t>
            </a:r>
            <a:r>
              <a:rPr dirty="0" sz="1450">
                <a:latin typeface="Times New Roman"/>
                <a:cs typeface="Times New Roman"/>
              </a:rPr>
              <a:t>О</a:t>
            </a:r>
            <a:r>
              <a:rPr dirty="0" baseline="1915" sz="2175">
                <a:latin typeface="Times New Roman"/>
                <a:cs typeface="Times New Roman"/>
              </a:rPr>
              <a:t>ГРАДСЬЕІЙ</a:t>
            </a:r>
            <a:r>
              <a:rPr dirty="0" baseline="1915" sz="2175" spc="607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ОБЛАСТІ</a:t>
            </a:r>
            <a:endParaRPr baseline="1915" sz="2175">
              <a:latin typeface="Times New Roman"/>
              <a:cs typeface="Times New Roman"/>
            </a:endParaRPr>
          </a:p>
          <a:p>
            <a:pPr algn="ctr" marL="920115" marR="904875">
              <a:lnSpc>
                <a:spcPts val="1150"/>
              </a:lnSpc>
              <a:spcBef>
                <a:spcPts val="850"/>
              </a:spcBef>
              <a:tabLst>
                <a:tab pos="3366135" algn="l"/>
              </a:tabLst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Кропивпицький,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25006,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(0522)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20">
                <a:latin typeface="Times New Roman"/>
                <a:cs typeface="Times New Roman"/>
              </a:rPr>
              <a:t>mail: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u="sng" sz="1050" spc="-6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dls.kr6йJЛls.gov.na,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u="sng" sz="1050" spc="-2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littps://w</a:t>
            </a:r>
            <a:r>
              <a:rPr dirty="0" u="sng" sz="1050" spc="434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2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w.dl</a:t>
            </a:r>
            <a:r>
              <a:rPr dirty="0" u="sng" sz="105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	ua</a:t>
            </a:r>
            <a:r>
              <a:rPr dirty="0" u="sng" sz="1050" spc="3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050" spc="-14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Код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UДPПOУ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80184" y="3285235"/>
            <a:ext cx="6278880" cy="5661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874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уваги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Times New Roman"/>
              <a:cs typeface="Times New Roman"/>
            </a:endParaRPr>
          </a:p>
          <a:p>
            <a:pPr marL="81915" marR="82550" indent="352425">
              <a:lnSpc>
                <a:spcPts val="137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Надасмо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440690">
              <a:lnSpc>
                <a:spcPts val="1320"/>
              </a:lnSpc>
            </a:pP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150" spc="10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150" spc="495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4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розпорядженні</a:t>
            </a:r>
            <a:r>
              <a:rPr dirty="0" sz="1150" spc="1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484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150" spc="114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Державну</a:t>
            </a:r>
            <a:endParaRPr sz="1150">
              <a:latin typeface="Times New Roman"/>
              <a:cs typeface="Times New Roman"/>
            </a:endParaRPr>
          </a:p>
          <a:p>
            <a:pPr marL="77470" marR="69215" indent="4445">
              <a:lnSpc>
                <a:spcPts val="1370"/>
              </a:lnSpc>
              <a:spcBef>
                <a:spcPts val="65"/>
              </a:spcBef>
              <a:tabLst>
                <a:tab pos="5972175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29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92710">
              <a:lnSpc>
                <a:spcPts val="1345"/>
              </a:lnSpc>
              <a:tabLst>
                <a:tab pos="344170" algn="l"/>
              </a:tabLst>
            </a:pPr>
            <a:r>
              <a:rPr dirty="0" u="sng" sz="120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1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lнформацію</a:t>
            </a:r>
            <a:r>
              <a:rPr dirty="0" u="sng" sz="1200" spc="5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надаватіі</a:t>
            </a:r>
            <a:r>
              <a:rPr dirty="0" u="sng" sz="1200" spc="5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1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8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вул.</a:t>
            </a:r>
            <a:r>
              <a:rPr dirty="0" sz="1200" spc="-3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Преобрііженська,</a:t>
            </a:r>
            <a:r>
              <a:rPr dirty="0" sz="1200" spc="-75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marL="93345">
              <a:lnSpc>
                <a:spcPts val="1380"/>
              </a:lnSpc>
            </a:pPr>
            <a:r>
              <a:rPr dirty="0" sz="1200" spc="-20" i="1">
                <a:latin typeface="Times New Roman"/>
                <a:cs typeface="Times New Roman"/>
              </a:rPr>
              <a:t>w.</a:t>
            </a:r>
            <a:r>
              <a:rPr dirty="0" sz="1200" spc="5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Крвпивницький,</a:t>
            </a:r>
            <a:r>
              <a:rPr dirty="0" sz="1200" spc="-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20" b="1" i="1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додатками</a:t>
            </a:r>
            <a:endParaRPr sz="1200">
              <a:latin typeface="Times New Roman"/>
              <a:cs typeface="Times New Roman"/>
            </a:endParaRPr>
          </a:p>
          <a:p>
            <a:pPr marL="43815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при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вміщеііиі</a:t>
            </a:r>
            <a:r>
              <a:rPr dirty="0" u="sng" sz="1200" spc="6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3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додасться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436880">
              <a:lnSpc>
                <a:spcPts val="1430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пви</a:t>
            </a:r>
            <a:r>
              <a:rPr dirty="0" u="sng" sz="1200" spc="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200" spc="8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постаяальникv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448685">
              <a:lnSpc>
                <a:spcPts val="1375"/>
              </a:lnSpc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just" marL="83185" indent="353695">
              <a:lnSpc>
                <a:spcPts val="1375"/>
              </a:lnSpc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3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вигіадку</a:t>
            </a:r>
            <a:r>
              <a:rPr dirty="0" u="sng" sz="1150" spc="15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150" spc="18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3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150" spc="16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150" spc="15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2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5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y</a:t>
            </a:r>
            <a:r>
              <a:rPr dirty="0" u="sng" sz="1150" spc="-1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гилізацію</a:t>
            </a:r>
            <a:r>
              <a:rPr dirty="0" u="sng" sz="1150" spc="13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50" spc="13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знищення,</a:t>
            </a:r>
            <a:endParaRPr sz="1150">
              <a:latin typeface="Times New Roman"/>
              <a:cs typeface="Times New Roman"/>
            </a:endParaRPr>
          </a:p>
          <a:p>
            <a:pPr algn="just" marL="80645" marR="71120" indent="1905">
              <a:lnSpc>
                <a:spcPts val="1370"/>
              </a:lnSpc>
              <a:spcBef>
                <a:spcPts val="65"/>
              </a:spcBef>
            </a:pPr>
            <a:r>
              <a:rPr dirty="0" u="sng" sz="1150">
                <a:solidFill>
                  <a:srgbClr val="181818"/>
                </a:solidFill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65">
                <a:solidFill>
                  <a:srgbClr val="181818"/>
                </a:solidFill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150" spc="22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15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поінформувати</a:t>
            </a:r>
            <a:r>
              <a:rPr dirty="0" u="sng" sz="1150" spc="4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</a:t>
            </a:r>
            <a:r>
              <a:rPr dirty="0" baseline="-12077" sz="1725">
                <a:latin typeface="Times New Roman"/>
                <a:cs typeface="Times New Roman"/>
              </a:rPr>
              <a:t>г</a:t>
            </a:r>
            <a:r>
              <a:rPr dirty="0" sz="1150">
                <a:latin typeface="Times New Roman"/>
                <a:cs typeface="Times New Roman"/>
              </a:rPr>
              <a:t>жавну</a:t>
            </a:r>
            <a:r>
              <a:rPr dirty="0" sz="1150" spc="2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2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5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23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4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яакладної.</a:t>
            </a:r>
            <a:endParaRPr sz="1150">
              <a:latin typeface="Times New Roman"/>
              <a:cs typeface="Times New Roman"/>
            </a:endParaRPr>
          </a:p>
          <a:p>
            <a:pPr algn="just" marL="78740" marR="68580" indent="358775">
              <a:lnSpc>
                <a:spcPct val="95800"/>
              </a:lnSpc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суб’скт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реалізації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зазначених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marL="76200" marR="74295" indent="362585">
              <a:lnSpc>
                <a:spcPts val="1370"/>
              </a:lnSpc>
              <a:spcBef>
                <a:spcPts val="80"/>
              </a:spcBef>
            </a:pPr>
            <a:r>
              <a:rPr dirty="0" u="sng" sz="1150" spc="7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47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5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випа</a:t>
            </a:r>
            <a:r>
              <a:rPr dirty="0" u="sng" sz="1150" spc="12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ку</a:t>
            </a:r>
            <a:r>
              <a:rPr dirty="0" u="sng" sz="1150" spc="13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відс</a:t>
            </a:r>
            <a:r>
              <a:rPr dirty="0" u="sng" sz="1150" spc="-1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утності</a:t>
            </a:r>
            <a:r>
              <a:rPr dirty="0" sz="1150" spc="114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6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4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листах </a:t>
            </a:r>
            <a:r>
              <a:rPr dirty="0" sz="1150">
                <a:latin typeface="Times New Roman"/>
                <a:cs typeface="Times New Roman"/>
              </a:rPr>
              <a:t>Держлікслужби,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sng" sz="1150" spc="20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150" spc="23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письмовоМv</a:t>
            </a:r>
            <a:r>
              <a:rPr dirty="0" sz="1150" spc="23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Вигляді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150" spc="165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65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Tte</a:t>
            </a:r>
            <a:r>
              <a:rPr dirty="0" u="sng" sz="1150" spc="14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marL="78740" marR="68580" indent="356235">
              <a:lnSpc>
                <a:spcPts val="1370"/>
              </a:lnSpc>
              <a:spcBef>
                <a:spcPts val="20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ознайоsштися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marL="80645">
              <a:lnSpc>
                <a:spcPts val="1315"/>
              </a:lnSpc>
              <a:tabLst>
                <a:tab pos="899160" algn="l"/>
                <a:tab pos="1211580" algn="l"/>
                <a:tab pos="2239010" algn="l"/>
                <a:tab pos="3982085" algn="l"/>
                <a:tab pos="4241800" algn="l"/>
                <a:tab pos="4872990" algn="l"/>
              </a:tabLst>
            </a:pPr>
            <a:r>
              <a:rPr dirty="0" sz="1150" spc="-10">
                <a:latin typeface="Times New Roman"/>
                <a:cs typeface="Times New Roman"/>
              </a:rPr>
              <a:t>контролю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25">
                <a:latin typeface="Times New Roman"/>
                <a:cs typeface="Times New Roman"/>
              </a:rPr>
              <a:t>за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10">
                <a:latin typeface="Times New Roman"/>
                <a:cs typeface="Times New Roman"/>
              </a:rPr>
              <a:t>наркотиками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10">
                <a:latin typeface="Times New Roman"/>
                <a:cs typeface="Times New Roman"/>
              </a:rPr>
              <a:t>(</a:t>
            </a:r>
            <a:r>
              <a:rPr dirty="0" sz="1150" spc="-10">
                <a:latin typeface="Times New Roman"/>
                <a:cs typeface="Times New Roman"/>
                <a:hlinkClick r:id="rId7"/>
              </a:rPr>
              <a:t>https://www.dls.gov.ua/)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50">
                <a:latin typeface="Times New Roman"/>
                <a:cs typeface="Times New Roman"/>
              </a:rPr>
              <a:t>в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10">
                <a:latin typeface="Times New Roman"/>
                <a:cs typeface="Times New Roman"/>
              </a:rPr>
              <a:t>розділі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10">
                <a:latin typeface="Times New Roman"/>
                <a:cs typeface="Times New Roman"/>
              </a:rPr>
              <a:t>РОЗПОРЯДЖЕННЯ</a:t>
            </a:r>
            <a:endParaRPr sz="1150">
              <a:latin typeface="Times New Roman"/>
              <a:cs typeface="Times New Roman"/>
            </a:endParaRPr>
          </a:p>
          <a:p>
            <a:pPr marL="78740">
              <a:lnSpc>
                <a:spcPts val="1410"/>
              </a:lnSpc>
            </a:pPr>
            <a:r>
              <a:rPr dirty="0" sz="1200" spc="-10">
                <a:latin typeface="Times New Roman"/>
                <a:cs typeface="Times New Roman"/>
              </a:rPr>
              <a:t>ДЕРЖЛШСЛУЖБИ.</a:t>
            </a:r>
            <a:endParaRPr sz="1200">
              <a:latin typeface="Times New Roman"/>
              <a:cs typeface="Times New Roman"/>
            </a:endParaRPr>
          </a:p>
          <a:p>
            <a:pPr marL="78740">
              <a:lnSpc>
                <a:spcPts val="1415"/>
              </a:lnSpc>
              <a:spcBef>
                <a:spcPts val="1345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77470" marR="69215" indent="182880">
              <a:lnSpc>
                <a:spcPts val="1390"/>
              </a:lnSpc>
              <a:spcBef>
                <a:spcPts val="65"/>
              </a:spcBef>
              <a:buAutoNum type="arabicPeriod"/>
              <a:tabLst>
                <a:tab pos="26035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20.10.2025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325">
                <a:latin typeface="Times New Roman"/>
                <a:cs typeface="Times New Roman"/>
              </a:rPr>
              <a:t>№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Бб0-001.1/002.0/17-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266700" indent="-186055">
              <a:lnSpc>
                <a:spcPts val="1310"/>
              </a:lnSpc>
              <a:buAutoNum type="arabicPeriod"/>
              <a:tabLst>
                <a:tab pos="26670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endParaRPr sz="1200">
              <a:latin typeface="Times New Roman"/>
              <a:cs typeface="Times New Roman"/>
            </a:endParaRPr>
          </a:p>
          <a:p>
            <a:pPr marL="77470">
              <a:lnSpc>
                <a:spcPts val="1390"/>
              </a:lnSpc>
            </a:pP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20.10.2025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861-001.1/002.0/17-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80645" marR="69215" indent="-3175">
              <a:lnSpc>
                <a:spcPts val="1370"/>
              </a:lnSpc>
              <a:spcBef>
                <a:spcPts val="80"/>
              </a:spcBef>
              <a:buAutoNum type="arabicPeriod" startAt="3"/>
              <a:tabLst>
                <a:tab pos="80645" algn="l"/>
                <a:tab pos="260350" algn="l"/>
              </a:tabLst>
            </a:pP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20.10.2025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100">
                <a:latin typeface="Times New Roman"/>
                <a:cs typeface="Times New Roman"/>
              </a:rPr>
              <a:t>N•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862-001.1/002.0/17-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540933" y="2581147"/>
            <a:ext cx="2729230" cy="55626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4604" marR="5080" indent="-2540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Times New Roman"/>
                <a:cs typeface="Times New Roman"/>
              </a:rPr>
              <a:t>Керівникам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Уповноваженим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 b="1">
                <a:latin typeface="Times New Roman"/>
                <a:cs typeface="Times New Roman"/>
              </a:rPr>
              <a:t>аптечних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медичнііх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занладів </a:t>
            </a:r>
            <a:r>
              <a:rPr dirty="0" sz="1200" spc="10">
                <a:latin typeface="Times New Roman"/>
                <a:cs typeface="Times New Roman"/>
              </a:rPr>
              <a:t>Кіровоградсъкої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43008" y="9274555"/>
            <a:ext cx="168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В.о.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50">
                <a:latin typeface="Times New Roman"/>
                <a:cs typeface="Times New Roman"/>
              </a:rPr>
              <a:t>яачальніша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44346" y="10040873"/>
            <a:ext cx="1688464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Остапеяко</a:t>
            </a:r>
            <a:r>
              <a:rPr dirty="0" sz="950" spc="14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Валентина</a:t>
            </a:r>
            <a:r>
              <a:rPr dirty="0" sz="950" spc="19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13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11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928295" y="9265411"/>
            <a:ext cx="12515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50">
                <a:latin typeface="Times New Roman"/>
                <a:cs typeface="Times New Roman"/>
              </a:rPr>
              <a:t>Rаталія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МУРЗАЕ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0000" y="195071"/>
            <a:ext cx="447965" cy="61569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435110" y="10135089"/>
            <a:ext cx="140970" cy="252729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925"/>
              </a:lnSpc>
            </a:pPr>
            <a:r>
              <a:rPr dirty="0" sz="800" spc="-15">
                <a:latin typeface="Courier New"/>
                <a:cs typeface="Courier New"/>
              </a:rPr>
              <a:t>0020</a:t>
            </a:r>
            <a:endParaRPr sz="80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90841" y="10143743"/>
            <a:ext cx="1645588" cy="243840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5439582" y="9482328"/>
            <a:ext cx="1688464" cy="241300"/>
            <a:chOff x="5439582" y="9482328"/>
            <a:chExt cx="1688464" cy="241300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29755" y="9482328"/>
              <a:ext cx="198079" cy="103631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39582" y="9485376"/>
              <a:ext cx="1587687" cy="237743"/>
            </a:xfrm>
            <a:prstGeom prst="rect">
              <a:avLst/>
            </a:prstGeom>
          </p:spPr>
        </p:pic>
      </p:grpSp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74231" y="10369295"/>
            <a:ext cx="1828431" cy="195072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096457" y="827531"/>
            <a:ext cx="5740400" cy="116713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372745" marR="397510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КОПТРОЛЮ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3175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50"/>
              </a:lnSpc>
              <a:spcBef>
                <a:spcPts val="5"/>
              </a:spcBef>
            </a:pPr>
            <a:r>
              <a:rPr dirty="0" sz="1100" spc="-10">
                <a:latin typeface="Times New Roman"/>
                <a:cs typeface="Times New Roman"/>
              </a:rPr>
              <a:t>проспект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I20-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dlsДdls</a:t>
            </a:r>
            <a:r>
              <a:rPr dirty="0" u="sng" sz="1100" spc="114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ov.na,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  <a:hlinkClick r:id="rId7"/>
              </a:rPr>
              <a:t>lзttps://www.dls.uov.ua,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Код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53884" y="2168652"/>
            <a:ext cx="2322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1544" algn="l"/>
                <a:tab pos="2308860" algn="l"/>
              </a:tabLst>
            </a:pP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65382" y="2159761"/>
            <a:ext cx="27076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7160" algn="l"/>
                <a:tab pos="2693670" algn="l"/>
              </a:tabLst>
            </a:pPr>
            <a:r>
              <a:rPr dirty="0" sz="1350">
                <a:latin typeface="Times New Roman"/>
                <a:cs typeface="Times New Roman"/>
              </a:rPr>
              <a:t>На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74243" y="2558795"/>
            <a:ext cx="2716530" cy="4387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55"/>
              </a:lnSpc>
              <a:spcBef>
                <a:spcPts val="100"/>
              </a:spcBef>
              <a:tabLst>
                <a:tab pos="1990089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95"/>
              </a:lnSpc>
            </a:pP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04106" y="2967481"/>
            <a:ext cx="139255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977417" y="3159252"/>
            <a:ext cx="906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178419" y="2967481"/>
            <a:ext cx="1177925" cy="638175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12700" marR="5080" indent="5715">
              <a:lnSpc>
                <a:spcPct val="95300"/>
              </a:lnSpc>
              <a:spcBef>
                <a:spcPts val="17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400" spc="-10">
                <a:latin typeface="Times New Roman"/>
                <a:cs typeface="Times New Roman"/>
              </a:rPr>
              <a:t>застосуванням 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93675" y="3781552"/>
            <a:ext cx="5991860" cy="49618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3190875" marR="92710" indent="-1905">
              <a:lnSpc>
                <a:spcPct val="103099"/>
              </a:lnSpc>
              <a:spcBef>
                <a:spcPts val="50"/>
              </a:spcBef>
              <a:tabLst>
                <a:tab pos="4636135" algn="l"/>
              </a:tabLst>
            </a:pPr>
            <a:r>
              <a:rPr dirty="0" sz="1300" spc="-10">
                <a:latin typeface="Cambria"/>
                <a:cs typeface="Cambria"/>
              </a:rPr>
              <a:t>Керівникам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територіальних </a:t>
            </a:r>
            <a:r>
              <a:rPr dirty="0" sz="1300">
                <a:latin typeface="Cambria"/>
                <a:cs typeface="Cambria"/>
              </a:rPr>
              <a:t>органів</a:t>
            </a:r>
            <a:r>
              <a:rPr dirty="0" sz="1300" spc="330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Держлікслужби</a:t>
            </a: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300">
              <a:latin typeface="Cambria"/>
              <a:cs typeface="Cambria"/>
            </a:endParaRPr>
          </a:p>
          <a:p>
            <a:pPr algn="ctr" marL="36195">
              <a:lnSpc>
                <a:spcPct val="100000"/>
              </a:lnSpc>
            </a:pPr>
            <a:r>
              <a:rPr dirty="0" baseline="2057" sz="2025" spc="60">
                <a:latin typeface="Times New Roman"/>
                <a:cs typeface="Times New Roman"/>
              </a:rPr>
              <a:t>Р</a:t>
            </a:r>
            <a:r>
              <a:rPr dirty="0" sz="1350" spc="40">
                <a:latin typeface="Times New Roman"/>
                <a:cs typeface="Times New Roman"/>
              </a:rPr>
              <a:t>О</a:t>
            </a:r>
            <a:r>
              <a:rPr dirty="0" baseline="2057" sz="2025" spc="60">
                <a:latin typeface="Times New Roman"/>
                <a:cs typeface="Times New Roman"/>
              </a:rPr>
              <a:t>ЗПОРЯДЖЕННЯ</a:t>
            </a:r>
            <a:endParaRPr baseline="2057" sz="2025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21590" marR="18415" indent="-9525">
              <a:lnSpc>
                <a:spcPct val="112599"/>
              </a:lnSpc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Украі'ни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7780" marR="5080" indent="635">
              <a:lnSpc>
                <a:spcPct val="113199"/>
              </a:lnSpc>
              <a:spcBef>
                <a:spcPts val="15"/>
              </a:spcBef>
            </a:pP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зaтвepдщeнoгo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Украі'ни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00">
                <a:latin typeface="Times New Roman"/>
                <a:cs typeface="Times New Roman"/>
              </a:rPr>
              <a:t>(зі</a:t>
            </a:r>
            <a:r>
              <a:rPr dirty="0" sz="1300" spc="3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змінами),</a:t>
            </a:r>
            <a:r>
              <a:rPr dirty="0" sz="1300" spc="3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зареестрованого</a:t>
            </a:r>
            <a:r>
              <a:rPr dirty="0" sz="1300" spc="2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Міністерством</a:t>
            </a:r>
            <a:r>
              <a:rPr dirty="0" sz="1300" spc="3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юстиції</a:t>
            </a:r>
            <a:r>
              <a:rPr dirty="0" sz="1300" spc="3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33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роздрlбної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Украі'ни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360" i="1">
                <a:latin typeface="Times New Roman"/>
                <a:cs typeface="Times New Roman"/>
              </a:rPr>
              <a:t>№</a:t>
            </a:r>
            <a:r>
              <a:rPr dirty="0" sz="1350" spc="35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вlд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03787" y="8714485"/>
            <a:ext cx="4770755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12599"/>
              </a:lnSpc>
              <a:spcBef>
                <a:spcPts val="100"/>
              </a:spcBef>
              <a:tabLst>
                <a:tab pos="320675" algn="l"/>
                <a:tab pos="648335" algn="l"/>
                <a:tab pos="779780" algn="l"/>
                <a:tab pos="1609725" algn="l"/>
                <a:tab pos="1938655" algn="l"/>
                <a:tab pos="2082800" algn="l"/>
                <a:tab pos="2697480" algn="l"/>
                <a:tab pos="3340735" algn="l"/>
                <a:tab pos="3855720" algn="l"/>
                <a:tab pos="4064635" algn="l"/>
              </a:tabLst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зареестрованих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N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809882" y="8714485"/>
            <a:ext cx="1165225" cy="48895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305"/>
              </a:spcBef>
              <a:tabLst>
                <a:tab pos="367665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18.05,2015</a:t>
            </a:r>
            <a:endParaRPr sz="1350">
              <a:latin typeface="Times New Roman"/>
              <a:cs typeface="Times New Roman"/>
            </a:endParaRPr>
          </a:p>
          <a:p>
            <a:pPr algn="r" marR="15875">
              <a:lnSpc>
                <a:spcPct val="100000"/>
              </a:lnSpc>
              <a:spcBef>
                <a:spcPts val="200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965907" y="9182100"/>
            <a:ext cx="6043930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2705" marR="43180" indent="-2540">
              <a:lnSpc>
                <a:spcPct val="110000"/>
              </a:lnSpc>
              <a:spcBef>
                <a:spcPts val="100"/>
              </a:spcBef>
              <a:tabLst>
                <a:tab pos="723900" algn="l"/>
                <a:tab pos="1019810" algn="l"/>
                <a:tab pos="1896110" algn="l"/>
                <a:tab pos="2180590" algn="l"/>
                <a:tab pos="3296285" algn="l"/>
                <a:tab pos="3517900" algn="l"/>
              </a:tabLst>
            </a:pPr>
            <a:r>
              <a:rPr dirty="0" baseline="5952" sz="2100">
                <a:latin typeface="Times New Roman"/>
                <a:cs typeface="Times New Roman"/>
              </a:rPr>
              <a:t>від</a:t>
            </a:r>
            <a:r>
              <a:rPr dirty="0" baseline="5952" sz="2100" spc="35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12.09.2025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381-01.1/02.0/06.14-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з</a:t>
            </a:r>
            <a:r>
              <a:rPr dirty="0" sz="1400" spc="2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 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443752" y="9877297"/>
            <a:ext cx="2492375" cy="279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80"/>
              </a:lnSpc>
              <a:spcBef>
                <a:spcPts val="100"/>
              </a:spcBef>
            </a:pPr>
            <a:r>
              <a:rPr dirty="0" sz="750" spc="-55">
                <a:latin typeface="Lucida Sans Unicode"/>
                <a:cs typeface="Lucida Sans Unicode"/>
              </a:rPr>
              <a:t>M2</a:t>
            </a:r>
            <a:r>
              <a:rPr dirty="0" sz="750" spc="9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86690">
              <a:lnSpc>
                <a:spcPts val="1120"/>
              </a:lnSpc>
            </a:pPr>
            <a:r>
              <a:rPr dirty="0" sz="950" spc="-90">
                <a:latin typeface="Lucida Sans Unicode"/>
                <a:cs typeface="Lucida Sans Unicode"/>
              </a:rPr>
              <a:t>№860-</a:t>
            </a:r>
            <a:r>
              <a:rPr dirty="0" sz="950" spc="-80">
                <a:latin typeface="Lucida Sans Unicode"/>
                <a:cs typeface="Lucida Sans Unicode"/>
              </a:rPr>
              <a:t>001.1/002.0/17-25</a:t>
            </a:r>
            <a:r>
              <a:rPr dirty="0" sz="950" spc="10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85">
                <a:latin typeface="Lucida Sans Unicode"/>
                <a:cs typeface="Lucida Sans Unicode"/>
              </a:rPr>
              <a:t> </a:t>
            </a:r>
            <a:r>
              <a:rPr dirty="0" sz="950" spc="-35">
                <a:latin typeface="Lucida Sans Unicode"/>
                <a:cs typeface="Lucida Sans Unicode"/>
              </a:rPr>
              <a:t>20.10.2025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146934" y="9684004"/>
            <a:ext cx="909319" cy="55753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ctr" marL="12700" marR="5080" indent="93980">
              <a:lnSpc>
                <a:spcPct val="84800"/>
              </a:lnSpc>
              <a:spcBef>
                <a:spcPts val="28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00" spc="-10">
                <a:latin typeface="Times New Roman"/>
                <a:cs typeface="Times New Roman"/>
              </a:rPr>
              <a:t>наркотиками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у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3398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056527" y="9562338"/>
            <a:ext cx="13398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25">
                <a:latin typeface="Times New Roman"/>
                <a:cs typeface="Times New Roman"/>
              </a:rPr>
              <a:t>та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017282" y="10218419"/>
            <a:ext cx="1291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№754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21.10.2025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40964" y="7287767"/>
            <a:ext cx="2025395" cy="112471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58675" y="634237"/>
            <a:ext cx="6014720" cy="56127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20320" indent="2540">
              <a:lnSpc>
                <a:spcPct val="112999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Націоналвної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Львівсвкій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32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ввозилисв</a:t>
            </a:r>
            <a:r>
              <a:rPr dirty="0" u="sng" sz="1350" spc="34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7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 </a:t>
            </a:r>
            <a:r>
              <a:rPr dirty="0" sz="1350" spc="-10">
                <a:latin typeface="Times New Roman"/>
                <a:cs typeface="Times New Roman"/>
              </a:rPr>
              <a:t>здоров'ю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8415" marR="26670" indent="445134">
              <a:lnSpc>
                <a:spcPct val="113300"/>
              </a:lnSpc>
              <a:spcBef>
                <a:spcPts val="3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13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cepïi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2361124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ENELBIN</a:t>
            </a:r>
            <a:r>
              <a:rPr dirty="0" sz="1350" spc="17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RETARD,</a:t>
            </a:r>
            <a:r>
              <a:rPr dirty="0" sz="1350" spc="16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18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Zentiva,</a:t>
            </a:r>
            <a:r>
              <a:rPr dirty="0" sz="1350" spc="150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Slovakia,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3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2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25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ввозивея</a:t>
            </a:r>
            <a:r>
              <a:rPr dirty="0" sz="1350" spc="2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6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територію України.</a:t>
            </a:r>
            <a:endParaRPr sz="1350">
              <a:latin typeface="Times New Roman"/>
              <a:cs typeface="Times New Roman"/>
            </a:endParaRPr>
          </a:p>
          <a:p>
            <a:pPr algn="just" marL="21590" marR="10160" indent="448309">
              <a:lnSpc>
                <a:spcPts val="1839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які</a:t>
            </a:r>
            <a:r>
              <a:rPr dirty="0" sz="1350" spc="270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</a:t>
            </a:r>
            <a:endParaRPr sz="1350">
              <a:latin typeface="Times New Roman"/>
              <a:cs typeface="Times New Roman"/>
            </a:endParaRPr>
          </a:p>
          <a:p>
            <a:pPr algn="just" marL="24765" marR="16510" indent="-2540">
              <a:lnSpc>
                <a:spcPts val="1839"/>
              </a:lnSpc>
              <a:spcBef>
                <a:spcPts val="15"/>
              </a:spcBef>
            </a:pP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2860" marR="29209" indent="445770">
              <a:lnSpc>
                <a:spcPts val="1800"/>
              </a:lnSpc>
              <a:spcBef>
                <a:spcPts val="2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6670" marR="5080" indent="441959">
              <a:lnSpc>
                <a:spcPts val="18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68102" y="6445250"/>
            <a:ext cx="4408805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745" marR="968375" indent="-35687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Koпiï даного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2700" marR="5080" indent="356235">
              <a:lnSpc>
                <a:spcPct val="106700"/>
              </a:lnSpc>
              <a:spcBef>
                <a:spcPts val="140"/>
              </a:spcBef>
              <a:tabLst>
                <a:tab pos="758825" algn="l"/>
                <a:tab pos="1841500" algn="l"/>
                <a:tab pos="2854325" algn="l"/>
                <a:tab pos="342709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18215" y="6952741"/>
            <a:ext cx="6438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94651" y="6952741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28227" y="7867141"/>
            <a:ext cx="5937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65">
                <a:latin typeface="Courier New"/>
                <a:cs typeface="Courier New"/>
              </a:rPr>
              <a:t>Голова</a:t>
            </a:r>
            <a:endParaRPr sz="135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63971" y="9482328"/>
            <a:ext cx="19665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5">
                <a:latin typeface="Times New Roman"/>
                <a:cs typeface="Times New Roman"/>
              </a:rPr>
              <a:t>Н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 spc="-70">
                <a:latin typeface="Times New Roman"/>
                <a:cs typeface="Times New Roman"/>
              </a:rPr>
              <a:t>іЈ4а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 spc="-85">
                <a:latin typeface="Times New Roman"/>
                <a:cs typeface="Times New Roman"/>
              </a:rPr>
              <a:t>ЧO1’l4</a:t>
            </a:r>
            <a:r>
              <a:rPr dirty="0" sz="800" spc="-90">
                <a:latin typeface="Times New Roman"/>
                <a:cs typeface="Times New Roman"/>
              </a:rPr>
              <a:t> </a:t>
            </a:r>
            <a:r>
              <a:rPr dirty="0" sz="800" spc="-80">
                <a:latin typeface="Times New Roman"/>
                <a:cs typeface="Times New Roman"/>
              </a:rPr>
              <a:t>Е</a:t>
            </a:r>
            <a:r>
              <a:rPr dirty="0" sz="800" spc="-110">
                <a:latin typeface="Times New Roman"/>
                <a:cs typeface="Times New Roman"/>
              </a:rPr>
              <a:t> </a:t>
            </a:r>
            <a:r>
              <a:rPr dirty="0" sz="800" spc="-50">
                <a:latin typeface="Times New Roman"/>
                <a:cs typeface="Times New Roman"/>
              </a:rPr>
              <a:t>ЫЬКА,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</a:t>
            </a:r>
            <a:r>
              <a:rPr dirty="0" sz="800">
                <a:latin typeface="Times New Roman"/>
                <a:cs typeface="Times New Roman"/>
              </a:rPr>
              <a:t>55-76</a:t>
            </a:r>
            <a:r>
              <a:rPr dirty="0" sz="800" spc="29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68142" y="7899145"/>
            <a:ext cx="14192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11716" y="185927"/>
            <a:ext cx="460155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73439" y="9497567"/>
            <a:ext cx="201127" cy="13411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343439" y="10143743"/>
            <a:ext cx="1865000" cy="24384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92058" y="9525000"/>
            <a:ext cx="67042" cy="109728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52899" y="10381488"/>
            <a:ext cx="1834526" cy="19507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969827" y="9494519"/>
            <a:ext cx="1039158" cy="240791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075268" y="833628"/>
            <a:ext cx="5747385" cy="115062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375920" marR="395605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50">
                <a:latin typeface="Times New Roman"/>
                <a:cs typeface="Times New Roman"/>
              </a:rPr>
              <a:t>СЛУЖ</a:t>
            </a:r>
            <a:r>
              <a:rPr dirty="0" baseline="1984" sz="2100" spc="75">
                <a:latin typeface="Times New Roman"/>
                <a:cs typeface="Times New Roman"/>
              </a:rPr>
              <a:t>БА</a:t>
            </a:r>
            <a:r>
              <a:rPr dirty="0" baseline="1984" sz="2100" spc="247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3</a:t>
            </a:r>
            <a:r>
              <a:rPr dirty="0" sz="1400" spc="1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5715">
              <a:lnSpc>
                <a:spcPts val="154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200"/>
              </a:lnSpc>
              <a:tabLst>
                <a:tab pos="5401945" algn="l"/>
              </a:tabLst>
            </a:pPr>
            <a:r>
              <a:rPr dirty="0" sz="1050">
                <a:latin typeface="Times New Roman"/>
                <a:cs typeface="Times New Roman"/>
              </a:rPr>
              <a:t>проспект</a:t>
            </a:r>
            <a:r>
              <a:rPr dirty="0" sz="1050" spc="16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Берестейський,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120-</a:t>
            </a:r>
            <a:r>
              <a:rPr dirty="0" sz="1050">
                <a:latin typeface="Times New Roman"/>
                <a:cs typeface="Times New Roman"/>
              </a:rPr>
              <a:t>A,</a:t>
            </a:r>
            <a:r>
              <a:rPr dirty="0" sz="1050" spc="17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 spc="-125">
                <a:latin typeface="Times New Roman"/>
                <a:cs typeface="Times New Roman"/>
              </a:rPr>
              <a:t>KИÏD.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031</a:t>
            </a:r>
            <a:r>
              <a:rPr dirty="0" sz="1050" spc="-6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15,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тел/факс: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(044)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422-55-77,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e-mail: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u="sng" sz="105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dlsHd</a:t>
            </a:r>
            <a:r>
              <a:rPr dirty="0" u="sng" sz="10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5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ov.ua,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8"/>
              </a:rPr>
              <a:t>https://www.dls.boy.na.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Код</a:t>
            </a:r>
            <a:r>
              <a:rPr dirty="0" sz="1050" spc="12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СДРПОУ</a:t>
            </a:r>
            <a:r>
              <a:rPr dirty="0" sz="1050" spc="31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4051781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35600" y="2159507"/>
            <a:ext cx="23279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4719" algn="l"/>
                <a:tab pos="2314575" algn="l"/>
              </a:tabLst>
            </a:pP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143124" y="2131567"/>
            <a:ext cx="271907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3510" algn="l"/>
                <a:tab pos="2705735" algn="l"/>
              </a:tabLst>
            </a:pPr>
            <a:r>
              <a:rPr dirty="0" sz="1500">
                <a:latin typeface="Courier New"/>
                <a:cs typeface="Courier New"/>
              </a:rPr>
              <a:t>Had°</a:t>
            </a:r>
            <a:r>
              <a:rPr dirty="0" sz="1500" spc="-545">
                <a:latin typeface="Courier New"/>
                <a:cs typeface="Courier New"/>
              </a:rPr>
              <a:t> </a:t>
            </a:r>
            <a:r>
              <a:rPr dirty="0" u="sng" sz="150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55959" y="2552700"/>
            <a:ext cx="2710180" cy="4419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70"/>
              </a:lnSpc>
              <a:spcBef>
                <a:spcPts val="100"/>
              </a:spcBef>
              <a:tabLst>
                <a:tab pos="1990089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15875">
              <a:lnSpc>
                <a:spcPts val="1610"/>
              </a:lnSpc>
            </a:pP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88868" y="2964433"/>
            <a:ext cx="139255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962218" y="3165602"/>
            <a:ext cx="906144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157162" y="2964433"/>
            <a:ext cx="1179195" cy="6413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 indent="8255">
              <a:lnSpc>
                <a:spcPct val="97800"/>
              </a:lnSpc>
              <a:spcBef>
                <a:spcPts val="13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72343" y="3772154"/>
            <a:ext cx="5996305" cy="565975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199765" marR="86360" indent="2540">
              <a:lnSpc>
                <a:spcPts val="1580"/>
              </a:lnSpc>
              <a:spcBef>
                <a:spcPts val="185"/>
              </a:spcBef>
              <a:tabLst>
                <a:tab pos="464566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</a:t>
            </a:r>
            <a:r>
              <a:rPr dirty="0" sz="1350" spc="55">
                <a:latin typeface="Times New Roman"/>
                <a:cs typeface="Times New Roman"/>
              </a:rPr>
              <a:t>органів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Держлікслужfiи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3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7112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2915">
              <a:lnSpc>
                <a:spcPct val="100000"/>
              </a:lnSpc>
            </a:pPr>
            <a:r>
              <a:rPr dirty="0" sz="1300">
                <a:latin typeface="Times New Roman"/>
                <a:cs typeface="Times New Roman"/>
              </a:rPr>
              <a:t>Відповідно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Конституції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України,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статей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15,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22,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55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Закону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endParaRPr sz="1300">
              <a:latin typeface="Times New Roman"/>
              <a:cs typeface="Times New Roman"/>
            </a:endParaRPr>
          </a:p>
          <a:p>
            <a:pPr algn="just" marL="21590" marR="23495" indent="-9525">
              <a:lnSpc>
                <a:spcPct val="114100"/>
              </a:lnSpc>
              <a:spcBef>
                <a:spcPts val="1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6510" marR="5080" indent="1905">
              <a:lnSpc>
                <a:spcPct val="113599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постановою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Кабінету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Міністрів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14.09.2005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 spc="-260">
                <a:latin typeface="Times New Roman"/>
                <a:cs typeface="Times New Roman"/>
              </a:rPr>
              <a:t>№</a:t>
            </a:r>
            <a:r>
              <a:rPr dirty="0" sz="1300" spc="180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(тимчасовоі’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00">
                <a:latin typeface="Times New Roman"/>
                <a:cs typeface="Times New Roman"/>
              </a:rPr>
              <a:t>(зі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змінами),</a:t>
            </a:r>
            <a:r>
              <a:rPr dirty="0" sz="1300" spc="3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зареестрованого</a:t>
            </a:r>
            <a:r>
              <a:rPr dirty="0" sz="1300" spc="2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Міністерством</a:t>
            </a:r>
            <a:r>
              <a:rPr dirty="0" sz="1300" spc="3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юстиції</a:t>
            </a:r>
            <a:r>
              <a:rPr dirty="0" sz="1300" spc="3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34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260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23495">
              <a:lnSpc>
                <a:spcPct val="100000"/>
              </a:lnSpc>
              <a:spcBef>
                <a:spcPts val="254"/>
              </a:spcBef>
            </a:pPr>
            <a:r>
              <a:rPr dirty="0" sz="1300" spc="10">
                <a:latin typeface="Times New Roman"/>
                <a:cs typeface="Times New Roman"/>
              </a:rPr>
              <a:t>26.11.2014</a:t>
            </a:r>
            <a:r>
              <a:rPr dirty="0" sz="1300" spc="12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за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№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 spc="10">
                <a:latin typeface="Times New Roman"/>
                <a:cs typeface="Times New Roman"/>
              </a:rPr>
              <a:t>l515/26292,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Правил</a:t>
            </a:r>
            <a:r>
              <a:rPr dirty="0" sz="1300" spc="17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утилізації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та</a:t>
            </a:r>
            <a:r>
              <a:rPr dirty="0" sz="1300" spc="11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знищення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лікарських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засобів,</a:t>
            </a:r>
            <a:endParaRPr sz="1300">
              <a:latin typeface="Times New Roman"/>
              <a:cs typeface="Times New Roman"/>
            </a:endParaRPr>
          </a:p>
          <a:p>
            <a:pPr marL="24765">
              <a:lnSpc>
                <a:spcPct val="100000"/>
              </a:lnSpc>
              <a:spcBef>
                <a:spcPts val="240"/>
              </a:spcBef>
            </a:pP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marL="21590" marR="22860" indent="635">
              <a:lnSpc>
                <a:spcPct val="111100"/>
              </a:lnSpc>
              <a:spcBef>
                <a:spcPts val="25"/>
              </a:spcBef>
              <a:tabLst>
                <a:tab pos="327025" algn="l"/>
                <a:tab pos="658495" algn="l"/>
                <a:tab pos="789940" algn="l"/>
                <a:tab pos="1619885" algn="l"/>
                <a:tab pos="1948814" algn="l"/>
                <a:tab pos="2092960" algn="l"/>
                <a:tab pos="2707640" algn="l"/>
                <a:tab pos="3338829" algn="l"/>
                <a:tab pos="3868420" algn="l"/>
                <a:tab pos="4068445" algn="l"/>
                <a:tab pos="4822190" algn="l"/>
                <a:tab pos="4944745" algn="l"/>
                <a:tab pos="5193665" algn="l"/>
              </a:tabLst>
            </a:pPr>
            <a:r>
              <a:rPr dirty="0" sz="1350" spc="-38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242,		</a:t>
            </a:r>
            <a:r>
              <a:rPr dirty="0" sz="1350" spc="-10">
                <a:latin typeface="Times New Roman"/>
                <a:cs typeface="Times New Roman"/>
              </a:rPr>
              <a:t>зареестрованих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термінового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  <a:p>
            <a:pPr marL="27305">
              <a:lnSpc>
                <a:spcPct val="100000"/>
              </a:lnSpc>
              <a:spcBef>
                <a:spcPts val="250"/>
              </a:spcBef>
            </a:pPr>
            <a:r>
              <a:rPr dirty="0" sz="1350" spc="-30">
                <a:latin typeface="Times New Roman"/>
                <a:cs typeface="Times New Roman"/>
              </a:rPr>
              <a:t>Від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12.09.2025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33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328-01.1/02.0/06.14-25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396515" y="9419843"/>
            <a:ext cx="5638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об&amp;ёті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81711" y="9419843"/>
            <a:ext cx="4282440" cy="734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070" algn="l"/>
                <a:tab pos="979169" algn="l"/>
                <a:tab pos="1856105" algn="l"/>
                <a:tab pos="2143760" algn="l"/>
                <a:tab pos="3255645" algn="l"/>
                <a:tab pos="348361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1400">
              <a:latin typeface="Times New Roman"/>
              <a:cs typeface="Times New Roman"/>
            </a:endParaRPr>
          </a:p>
          <a:p>
            <a:pPr marL="1345565">
              <a:lnSpc>
                <a:spcPts val="919"/>
              </a:lnSpc>
              <a:spcBef>
                <a:spcPts val="5"/>
              </a:spcBef>
            </a:pPr>
            <a:r>
              <a:rPr dirty="0" sz="800" spc="-95">
                <a:latin typeface="Lucida Sans Unicode"/>
                <a:cs typeface="Lucida Sans Unicode"/>
              </a:rPr>
              <a:t>M2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513840">
              <a:lnSpc>
                <a:spcPts val="116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№861-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25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20.10.2025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7038206" y="9571228"/>
            <a:ext cx="1339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128650" y="9696195"/>
            <a:ext cx="909319" cy="55753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2700" marR="5080" indent="87630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3398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005091" y="10230611"/>
            <a:ext cx="1291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Times New Roman"/>
                <a:cs typeface="Times New Roman"/>
              </a:rPr>
              <a:t>№755/'02.12-</a:t>
            </a:r>
            <a:r>
              <a:rPr dirty="0" sz="800">
                <a:latin typeface="Times New Roman"/>
                <a:cs typeface="Times New Roman"/>
              </a:rPr>
              <a:t>25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21,</a:t>
            </a:r>
            <a:r>
              <a:rPr dirty="0" sz="800" spc="-1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34155" y="7086600"/>
            <a:ext cx="3392424" cy="121158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40387" y="647954"/>
            <a:ext cx="6014720" cy="560832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15875" indent="12065">
              <a:lnSpc>
                <a:spcPct val="113999"/>
              </a:lnSpc>
              <a:spcBef>
                <a:spcPts val="9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i="1">
                <a:latin typeface="Times New Roman"/>
                <a:cs typeface="Times New Roman"/>
              </a:rPr>
              <a:t>поліціі</a:t>
            </a:r>
            <a:r>
              <a:rPr dirty="0" sz="1350" spc="28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335" i="1">
                <a:latin typeface="Times New Roman"/>
                <a:cs typeface="Times New Roman"/>
              </a:rPr>
              <a:t>№</a:t>
            </a:r>
            <a:r>
              <a:rPr dirty="0" sz="1350" spc="215" i="1">
                <a:latin typeface="Times New Roman"/>
                <a:cs typeface="Times New Roman"/>
              </a:rPr>
              <a:t>  </a:t>
            </a:r>
            <a:r>
              <a:rPr dirty="0" sz="1350" spc="40">
                <a:latin typeface="Times New Roman"/>
                <a:cs typeface="Times New Roman"/>
              </a:rPr>
              <a:t>2з6l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67-2025)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3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4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468630">
              <a:lnSpc>
                <a:spcPct val="100000"/>
              </a:lnSpc>
              <a:spcBef>
                <a:spcPts val="180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19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301901</a:t>
            </a:r>
            <a:endParaRPr sz="1350">
              <a:latin typeface="Times New Roman"/>
              <a:cs typeface="Times New Roman"/>
            </a:endParaRPr>
          </a:p>
          <a:p>
            <a:pPr algn="just" marL="25400" indent="1905">
              <a:lnSpc>
                <a:spcPct val="100000"/>
              </a:lnSpc>
              <a:spcBef>
                <a:spcPts val="180"/>
              </a:spcBef>
            </a:pP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ATROVENT,</a:t>
            </a:r>
            <a:r>
              <a:rPr dirty="0" sz="1350" spc="3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4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ISTITUTO</a:t>
            </a:r>
            <a:r>
              <a:rPr dirty="0" sz="1350" spc="25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de</a:t>
            </a:r>
            <a:r>
              <a:rPr dirty="0" sz="1350" spc="229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ANGELI</a:t>
            </a:r>
            <a:r>
              <a:rPr dirty="0" sz="1350" spc="295" b="1">
                <a:latin typeface="Times New Roman"/>
                <a:cs typeface="Times New Roman"/>
              </a:rPr>
              <a:t> </a:t>
            </a:r>
            <a:r>
              <a:rPr dirty="0" sz="1350" spc="-20" b="1">
                <a:latin typeface="Times New Roman"/>
                <a:cs typeface="Times New Roman"/>
              </a:rPr>
              <a:t>SrL,</a:t>
            </a:r>
            <a:endParaRPr sz="1350">
              <a:latin typeface="Times New Roman"/>
              <a:cs typeface="Times New Roman"/>
            </a:endParaRPr>
          </a:p>
          <a:p>
            <a:pPr algn="just" marL="20955" marR="20955" indent="3810">
              <a:lnSpc>
                <a:spcPct val="111100"/>
              </a:lnSpc>
              <a:spcBef>
                <a:spcPts val="35"/>
              </a:spcBef>
            </a:pPr>
            <a:r>
              <a:rPr dirty="0" sz="1350" b="1">
                <a:latin typeface="Times New Roman"/>
                <a:cs typeface="Times New Roman"/>
              </a:rPr>
              <a:t>Italy,</a:t>
            </a:r>
            <a:r>
              <a:rPr dirty="0" sz="1350" spc="12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20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15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14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9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5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14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ввозивея</a:t>
            </a:r>
            <a:r>
              <a:rPr dirty="0" sz="1350" spc="160" b="1">
                <a:latin typeface="Times New Roman"/>
                <a:cs typeface="Times New Roman"/>
              </a:rPr>
              <a:t>  </a:t>
            </a:r>
            <a:r>
              <a:rPr dirty="0" sz="1350" spc="-25" b="1">
                <a:latin typeface="Times New Roman"/>
                <a:cs typeface="Times New Roman"/>
              </a:rPr>
              <a:t>на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22860" marR="18415" indent="44704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наявніств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ïi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</a:t>
            </a:r>
            <a:endParaRPr sz="1350">
              <a:latin typeface="Times New Roman"/>
              <a:cs typeface="Times New Roman"/>
            </a:endParaRPr>
          </a:p>
          <a:p>
            <a:pPr algn="just" marL="27305" marR="5715" indent="1905">
              <a:lnSpc>
                <a:spcPct val="111900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територіачьного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7305" marR="24765" indent="445770">
              <a:lnSpc>
                <a:spcPct val="1111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6670" marR="5080" indent="447040">
              <a:lnSpc>
                <a:spcPct val="1089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49814" y="6463538"/>
            <a:ext cx="4408805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745" marR="966469" indent="-35687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2700" marR="5080" indent="356235">
              <a:lnSpc>
                <a:spcPct val="108900"/>
              </a:lnSpc>
              <a:spcBef>
                <a:spcPts val="70"/>
              </a:spcBef>
              <a:tabLst>
                <a:tab pos="763270" algn="l"/>
                <a:tab pos="1841500" algn="l"/>
                <a:tab pos="2854325" algn="l"/>
                <a:tab pos="342709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Мінlстерства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13444" y="7936230"/>
            <a:ext cx="59626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14">
                <a:latin typeface="Cambria"/>
                <a:cs typeface="Cambria"/>
              </a:rPr>
              <a:t>ПОВЛ</a:t>
            </a:r>
            <a:r>
              <a:rPr dirty="0" sz="950" spc="165">
                <a:latin typeface="Cambria"/>
                <a:cs typeface="Cambria"/>
              </a:rPr>
              <a:t> </a:t>
            </a:r>
            <a:r>
              <a:rPr dirty="0" sz="950">
                <a:latin typeface="Cambria"/>
                <a:cs typeface="Cambria"/>
              </a:rPr>
              <a:t>О</a:t>
            </a:r>
            <a:r>
              <a:rPr dirty="0" sz="950" spc="190">
                <a:latin typeface="Cambria"/>
                <a:cs typeface="Cambria"/>
              </a:rPr>
              <a:t>  </a:t>
            </a:r>
            <a:r>
              <a:rPr dirty="0" sz="950" spc="-50">
                <a:latin typeface="Cambria"/>
                <a:cs typeface="Cambria"/>
              </a:rPr>
              <a:t>П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44889" y="9500616"/>
            <a:ext cx="19672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45">
                <a:latin typeface="Times New Roman"/>
                <a:cs typeface="Times New Roman"/>
              </a:rPr>
              <a:t>I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50">
                <a:latin typeface="Times New Roman"/>
                <a:cs typeface="Times New Roman"/>
              </a:rPr>
              <a:t>lii</a:t>
            </a:r>
            <a:r>
              <a:rPr dirty="0" sz="800" spc="-110">
                <a:latin typeface="Times New Roman"/>
                <a:cs typeface="Times New Roman"/>
              </a:rPr>
              <a:t> </a:t>
            </a:r>
            <a:r>
              <a:rPr dirty="0" sz="800" spc="-50">
                <a:latin typeface="Times New Roman"/>
                <a:cs typeface="Times New Roman"/>
              </a:rPr>
              <a:t>га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105">
                <a:latin typeface="Times New Roman"/>
                <a:cs typeface="Times New Roman"/>
              </a:rPr>
              <a:t>ЧОШ</a:t>
            </a:r>
            <a:r>
              <a:rPr dirty="0" sz="800" spc="-70">
                <a:latin typeface="Times New Roman"/>
                <a:cs typeface="Times New Roman"/>
              </a:rPr>
              <a:t> </a:t>
            </a:r>
            <a:r>
              <a:rPr dirty="0" sz="800" spc="-65">
                <a:latin typeface="Times New Roman"/>
                <a:cs typeface="Times New Roman"/>
              </a:rPr>
              <a:t>1Бi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IbKA,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55">
                <a:latin typeface="Times New Roman"/>
                <a:cs typeface="Times New Roman"/>
              </a:rPr>
              <a:t>mcix.(044)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28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276363" y="6984745"/>
            <a:ext cx="5867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60202" y="7912861"/>
            <a:ext cx="13982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2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ICACHRO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0000" y="185927"/>
            <a:ext cx="447965" cy="62484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07998" y="10152888"/>
            <a:ext cx="1651683" cy="24384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297728" y="10238231"/>
            <a:ext cx="63995" cy="4267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091723" y="9485376"/>
            <a:ext cx="207222" cy="14325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297728" y="10283952"/>
            <a:ext cx="63995" cy="9143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710343" y="9512807"/>
            <a:ext cx="73137" cy="124968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74231" y="10369295"/>
            <a:ext cx="1828431" cy="19507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988112" y="9482328"/>
            <a:ext cx="1039158" cy="240791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087315" y="827531"/>
            <a:ext cx="5753100" cy="11550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33655">
              <a:lnSpc>
                <a:spcPts val="1655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ДЕРЖАВНА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УКРАЇНИ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111111"/>
                </a:solidFill>
                <a:latin typeface="Times New Roman"/>
                <a:cs typeface="Times New Roman"/>
              </a:rPr>
              <a:t>3</a:t>
            </a:r>
            <a:r>
              <a:rPr dirty="0" sz="1400" spc="-85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38735">
              <a:lnSpc>
                <a:spcPts val="158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КОПТРОЛЮ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ЗА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16510">
              <a:lnSpc>
                <a:spcPts val="161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220"/>
              </a:lnSpc>
              <a:spcBef>
                <a:spcPts val="5"/>
              </a:spcBef>
            </a:pPr>
            <a:r>
              <a:rPr dirty="0" sz="1100" spc="-10">
                <a:latin typeface="Times New Roman"/>
                <a:cs typeface="Times New Roman"/>
              </a:rPr>
              <a:t>проспект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Киі'в,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10"/>
              </a:rPr>
              <a:t>dls@dls</a:t>
            </a:r>
            <a:r>
              <a:rPr dirty="0" u="sng" sz="1100" spc="46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10"/>
              </a:rPr>
              <a:t> </a:t>
            </a:r>
            <a:r>
              <a:rPr dirty="0" u="sng" sz="11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10"/>
              </a:rPr>
              <a:t>ov.ua</a:t>
            </a:r>
            <a:r>
              <a:rPr dirty="0" sz="1100" spc="-10">
                <a:latin typeface="Times New Roman"/>
                <a:cs typeface="Times New Roman"/>
                <a:hlinkClick r:id="rId10"/>
              </a:rPr>
              <a:t>.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https://we.d1s.яov.na.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38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4051781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44742" y="2159507"/>
            <a:ext cx="23831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2019" algn="l"/>
                <a:tab pos="2369185" algn="l"/>
              </a:tabLst>
            </a:pPr>
            <a:r>
              <a:rPr dirty="0" u="sng" sz="140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-265">
                <a:latin typeface="Courier New"/>
                <a:cs typeface="Courier New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53987" y="2106167"/>
            <a:ext cx="277812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8430" algn="l"/>
                <a:tab pos="2764790" algn="l"/>
              </a:tabLst>
            </a:pPr>
            <a:r>
              <a:rPr dirty="0" sz="1700">
                <a:latin typeface="Courier New"/>
                <a:cs typeface="Courier New"/>
              </a:rPr>
              <a:t>HaN•</a:t>
            </a:r>
            <a:r>
              <a:rPr dirty="0" sz="1700" spc="-690">
                <a:latin typeface="Courier New"/>
                <a:cs typeface="Courier New"/>
              </a:rPr>
              <a:t> </a:t>
            </a:r>
            <a:r>
              <a:rPr dirty="0" u="sng" sz="170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 spc="-412">
                <a:latin typeface="Courier New"/>
                <a:cs typeface="Courier New"/>
              </a:rPr>
              <a:t>від </a:t>
            </a:r>
            <a:r>
              <a:rPr dirty="0" u="sng" baseline="1984" sz="210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endParaRPr baseline="1984" sz="2100">
              <a:latin typeface="Courier New"/>
              <a:cs typeface="Courier New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64666" y="2549652"/>
            <a:ext cx="2715260" cy="44323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5875" marR="5080" indent="-3810">
              <a:lnSpc>
                <a:spcPts val="1610"/>
              </a:lnSpc>
              <a:spcBef>
                <a:spcPts val="210"/>
              </a:spcBef>
              <a:tabLst>
                <a:tab pos="199580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5" b="1">
                <a:latin typeface="Times New Roman"/>
                <a:cs typeface="Times New Roman"/>
              </a:rPr>
              <a:t>суб'ектів </a:t>
            </a:r>
            <a:r>
              <a:rPr dirty="0" sz="1400" spc="-10" b="1">
                <a:latin typeface="Times New Roman"/>
                <a:cs typeface="Times New Roman"/>
              </a:rPr>
              <a:t>господарювання,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00723" y="2958083"/>
            <a:ext cx="13931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977417" y="3159252"/>
            <a:ext cx="906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172324" y="2958083"/>
            <a:ext cx="1177925" cy="64770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 indent="2540">
              <a:lnSpc>
                <a:spcPct val="95700"/>
              </a:lnSpc>
              <a:spcBef>
                <a:spcPts val="170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реалізаціею, застосуванням 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89726" y="3765804"/>
            <a:ext cx="5991225" cy="497586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196590" marR="88265" indent="-635">
              <a:lnSpc>
                <a:spcPts val="1580"/>
              </a:lnSpc>
              <a:spcBef>
                <a:spcPts val="235"/>
              </a:spcBef>
              <a:tabLst>
                <a:tab pos="463804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3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6223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4659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Конституціі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635">
              <a:lnSpc>
                <a:spcPct val="109100"/>
              </a:lnSpc>
              <a:spcBef>
                <a:spcPts val="60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про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 Міністрів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ho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України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 </a:t>
            </a:r>
            <a:r>
              <a:rPr dirty="0" sz="1400" spc="-385" i="1">
                <a:latin typeface="Times New Roman"/>
                <a:cs typeface="Times New Roman"/>
              </a:rPr>
              <a:t>№</a:t>
            </a:r>
            <a:r>
              <a:rPr dirty="0" sz="1400" spc="295" i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юстицїі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26.11.2014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94595" y="8718804"/>
            <a:ext cx="4773295" cy="4768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05700"/>
              </a:lnSpc>
              <a:spcBef>
                <a:spcPts val="100"/>
              </a:spcBef>
              <a:tabLst>
                <a:tab pos="320040" algn="l"/>
                <a:tab pos="651510" algn="l"/>
                <a:tab pos="779780" algn="l"/>
                <a:tab pos="1609725" algn="l"/>
                <a:tab pos="1941830" algn="l"/>
                <a:tab pos="2089150" algn="l"/>
                <a:tab pos="2700655" algn="l"/>
                <a:tab pos="3340735" algn="l"/>
                <a:tab pos="3861435" algn="l"/>
                <a:tab pos="4064635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242,	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термінового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803639" y="8718804"/>
            <a:ext cx="1160780" cy="476884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95"/>
              </a:spcBef>
              <a:tabLst>
                <a:tab pos="367030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r" marR="13335">
              <a:lnSpc>
                <a:spcPct val="100000"/>
              </a:lnSpc>
              <a:spcBef>
                <a:spcPts val="95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997913" y="9188195"/>
            <a:ext cx="59677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12.09.2025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415" i="1">
                <a:latin typeface="Times New Roman"/>
                <a:cs typeface="Times New Roman"/>
              </a:rPr>
              <a:t>№</a:t>
            </a:r>
            <a:r>
              <a:rPr dirty="0" sz="1400" spc="325" i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366-01.1/02.0/06.14-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414800" y="9422891"/>
            <a:ext cx="5613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об&amp;Ёті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996948" y="9422891"/>
            <a:ext cx="4285615" cy="7410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9610" algn="l"/>
                <a:tab pos="982344" algn="l"/>
                <a:tab pos="1859280" algn="l"/>
                <a:tab pos="2146935" algn="l"/>
                <a:tab pos="3258820" algn="l"/>
                <a:tab pos="348678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1400">
              <a:latin typeface="Times New Roman"/>
              <a:cs typeface="Times New Roman"/>
            </a:endParaRPr>
          </a:p>
          <a:p>
            <a:pPr marL="1282065">
              <a:lnSpc>
                <a:spcPts val="910"/>
              </a:lnSpc>
            </a:pPr>
            <a:r>
              <a:rPr dirty="0" sz="800" spc="-80">
                <a:latin typeface="Lucida Sans Unicode"/>
                <a:cs typeface="Lucida Sans Unicode"/>
              </a:rPr>
              <a:t>M2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452880">
              <a:lnSpc>
                <a:spcPts val="115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№862-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2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45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20.10.2025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7056489" y="9555988"/>
            <a:ext cx="1339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146934" y="9684004"/>
            <a:ext cx="909319" cy="55753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ctr" marL="12700" marR="5080" indent="93980">
              <a:lnSpc>
                <a:spcPct val="84800"/>
              </a:lnSpc>
              <a:spcBef>
                <a:spcPts val="28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00" spc="-10">
                <a:latin typeface="Times New Roman"/>
                <a:cs typeface="Times New Roman"/>
              </a:rPr>
              <a:t>наркотиками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у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3398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020379" y="10224769"/>
            <a:ext cx="12909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Times New Roman"/>
                <a:cs typeface="Times New Roman"/>
              </a:rPr>
              <a:t>№756/'02.</a:t>
            </a:r>
            <a:r>
              <a:rPr dirty="0" sz="750" spc="-6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12-25</a:t>
            </a:r>
            <a:r>
              <a:rPr dirty="0" sz="750" spc="10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від</a:t>
            </a:r>
            <a:r>
              <a:rPr dirty="0" sz="750" spc="3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21.</a:t>
            </a:r>
            <a:r>
              <a:rPr dirty="0" sz="750" spc="-114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10.2025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6996" y="7488935"/>
            <a:ext cx="2135124" cy="108813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57283" y="629666"/>
            <a:ext cx="6011545" cy="56127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20320" indent="3810">
              <a:lnSpc>
                <a:spcPct val="113700"/>
              </a:lnSpc>
              <a:spcBef>
                <a:spcPts val="9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поліціі’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Львівсвкій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370" i="1">
                <a:latin typeface="Times New Roman"/>
                <a:cs typeface="Times New Roman"/>
              </a:rPr>
              <a:t>№</a:t>
            </a:r>
            <a:r>
              <a:rPr dirty="0" sz="1350" spc="210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31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8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3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r" marR="29209">
              <a:lnSpc>
                <a:spcPct val="100000"/>
              </a:lnSpc>
              <a:spcBef>
                <a:spcPts val="180"/>
              </a:spcBef>
            </a:pPr>
            <a:r>
              <a:rPr dirty="0" sz="1350" spc="70">
                <a:latin typeface="Times New Roman"/>
                <a:cs typeface="Times New Roman"/>
              </a:rPr>
              <a:t>ЗАБОРОНЯІО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cepii’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23L0522</a:t>
            </a:r>
            <a:endParaRPr sz="1350">
              <a:latin typeface="Times New Roman"/>
              <a:cs typeface="Times New Roman"/>
            </a:endParaRPr>
          </a:p>
          <a:p>
            <a:pPr algn="r" marR="29845">
              <a:lnSpc>
                <a:spcPct val="100000"/>
              </a:lnSpc>
              <a:spcBef>
                <a:spcPts val="215"/>
              </a:spcBef>
              <a:tabLst>
                <a:tab pos="1027430" algn="l"/>
                <a:tab pos="1666239" algn="l"/>
                <a:tab pos="3172460" algn="l"/>
                <a:tab pos="3500754" algn="l"/>
                <a:tab pos="3926204" algn="l"/>
                <a:tab pos="5117465" algn="l"/>
              </a:tabLst>
            </a:pP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MICARDISPLUS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25" b="1">
                <a:latin typeface="Times New Roman"/>
                <a:cs typeface="Times New Roman"/>
              </a:rPr>
              <a:t>80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25" b="1">
                <a:latin typeface="Times New Roman"/>
                <a:cs typeface="Times New Roman"/>
              </a:rPr>
              <a:t>mg,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виробництва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Boehringer</a:t>
            </a:r>
            <a:endParaRPr sz="1350">
              <a:latin typeface="Times New Roman"/>
              <a:cs typeface="Times New Roman"/>
            </a:endParaRPr>
          </a:p>
          <a:p>
            <a:pPr algn="just" marL="19050" marR="33020" indent="2540">
              <a:lnSpc>
                <a:spcPct val="113300"/>
              </a:lnSpc>
              <a:spcBef>
                <a:spcPts val="35"/>
              </a:spcBef>
            </a:pPr>
            <a:r>
              <a:rPr dirty="0" sz="1350" b="1">
                <a:latin typeface="Times New Roman"/>
                <a:cs typeface="Times New Roman"/>
              </a:rPr>
              <a:t>Ingelheim</a:t>
            </a:r>
            <a:r>
              <a:rPr dirty="0" sz="1350" spc="3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Pharma</a:t>
            </a:r>
            <a:r>
              <a:rPr dirty="0" sz="1350" spc="3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GmbH</a:t>
            </a:r>
            <a:r>
              <a:rPr dirty="0" sz="1350" spc="3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&amp;</a:t>
            </a:r>
            <a:r>
              <a:rPr dirty="0" sz="1350" spc="2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Co.KG,</a:t>
            </a:r>
            <a:r>
              <a:rPr dirty="0" sz="1350" spc="3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Germany,</a:t>
            </a:r>
            <a:r>
              <a:rPr dirty="0" sz="1350" spc="40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47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іноземною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19685" marR="19050" indent="447040">
              <a:lnSpc>
                <a:spcPct val="111100"/>
              </a:lnSpc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endParaRPr sz="1350">
              <a:latin typeface="Times New Roman"/>
              <a:cs typeface="Times New Roman"/>
            </a:endParaRPr>
          </a:p>
          <a:p>
            <a:pPr algn="just" marL="19050" indent="2540">
              <a:lnSpc>
                <a:spcPct val="100000"/>
              </a:lnSpc>
              <a:spcBef>
                <a:spcPts val="215"/>
              </a:spcBef>
            </a:pP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наявніств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18415" marR="10160">
              <a:lnSpc>
                <a:spcPct val="112200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cepëi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9685" marR="29209" indent="445770">
              <a:lnSpc>
                <a:spcPct val="1111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територіі.</a:t>
            </a:r>
            <a:endParaRPr sz="1350">
              <a:latin typeface="Times New Roman"/>
              <a:cs typeface="Times New Roman"/>
            </a:endParaRPr>
          </a:p>
          <a:p>
            <a:pPr algn="just" marL="19050" marR="5080" indent="447040">
              <a:lnSpc>
                <a:spcPct val="1111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63530" y="6449822"/>
            <a:ext cx="4413250" cy="953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745" marR="970915" indent="-35687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Koпiï даного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2700" marR="5080" indent="356235">
              <a:lnSpc>
                <a:spcPct val="104400"/>
              </a:lnSpc>
              <a:spcBef>
                <a:spcPts val="180"/>
              </a:spcBef>
              <a:tabLst>
                <a:tab pos="763270" algn="l"/>
                <a:tab pos="1841500" algn="l"/>
                <a:tab pos="2854325" algn="l"/>
                <a:tab pos="343154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13644" y="6957314"/>
            <a:ext cx="6438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90078" y="6957314"/>
            <a:ext cx="6470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23655" y="7867141"/>
            <a:ext cx="5937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65">
                <a:latin typeface="Courier New"/>
                <a:cs typeface="Courier New"/>
              </a:rPr>
              <a:t>Голова</a:t>
            </a:r>
            <a:endParaRPr sz="135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49973" y="9497821"/>
            <a:ext cx="19761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5">
                <a:latin typeface="Times New Roman"/>
                <a:cs typeface="Times New Roman"/>
              </a:rPr>
              <a:t>1</a:t>
            </a:r>
            <a:r>
              <a:rPr dirty="0" sz="750" spc="-6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Iіна</a:t>
            </a:r>
            <a:r>
              <a:rPr dirty="0" sz="750" spc="105">
                <a:latin typeface="Times New Roman"/>
                <a:cs typeface="Times New Roman"/>
              </a:rPr>
              <a:t> </a:t>
            </a:r>
            <a:r>
              <a:rPr dirty="0" sz="750" spc="-35">
                <a:latin typeface="Times New Roman"/>
                <a:cs typeface="Times New Roman"/>
              </a:rPr>
              <a:t>Ht3PH</a:t>
            </a:r>
            <a:r>
              <a:rPr dirty="0" sz="750" spc="-60">
                <a:latin typeface="Times New Roman"/>
                <a:cs typeface="Times New Roman"/>
              </a:rPr>
              <a:t> </a:t>
            </a:r>
            <a:r>
              <a:rPr dirty="0" sz="750" spc="-65">
                <a:latin typeface="Times New Roman"/>
                <a:cs typeface="Times New Roman"/>
              </a:rPr>
              <a:t>Б11</a:t>
            </a:r>
            <a:r>
              <a:rPr dirty="0" sz="750" spc="-100">
                <a:latin typeface="Times New Roman"/>
                <a:cs typeface="Times New Roman"/>
              </a:rPr>
              <a:t> </a:t>
            </a:r>
            <a:r>
              <a:rPr dirty="0" sz="750" spc="-40">
                <a:latin typeface="Times New Roman"/>
                <a:cs typeface="Times New Roman"/>
              </a:rPr>
              <a:t>I&gt;KA,</a:t>
            </a:r>
            <a:r>
              <a:rPr dirty="0" sz="750" spc="204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гел.(044)</a:t>
            </a:r>
            <a:r>
              <a:rPr dirty="0" sz="750" spc="8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422-55-76</a:t>
            </a:r>
            <a:r>
              <a:rPr dirty="0" sz="750" spc="330">
                <a:latin typeface="Times New Roman"/>
                <a:cs typeface="Times New Roman"/>
              </a:rPr>
              <a:t> </a:t>
            </a:r>
            <a:r>
              <a:rPr dirty="0" sz="750" spc="-20">
                <a:latin typeface="Times New Roman"/>
                <a:cs typeface="Times New Roman"/>
              </a:rPr>
              <a:t>133)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70852" y="7894573"/>
            <a:ext cx="139890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Роман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2025-10-22T07:48:36Z</dcterms:created>
  <dcterms:modified xsi:type="dcterms:W3CDTF">2025-10-22T07:48:36Z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2025-10-22T00:00:00Z</vt:filetime>
  </property>
  <property fmtid="{D5CDD505-2E9C-101B-9397-08002B2CF9AE}" pid="3" name="LastSaved">
    <vt:filetime>2025-10-22T00:00:00Z</vt:filetime>
  </property>
  <property fmtid="{D5CDD505-2E9C-101B-9397-08002B2CF9AE}" pid="4" name="Producer">
    <vt:lpwstr>iLovePDF</vt:lpwstr>
  </property>
</Properties>
</file>